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58" r:id="rId3"/>
    <p:sldId id="272" r:id="rId4"/>
    <p:sldId id="260" r:id="rId5"/>
    <p:sldId id="271" r:id="rId6"/>
    <p:sldId id="261" r:id="rId7"/>
    <p:sldId id="268" r:id="rId8"/>
  </p:sldIdLst>
  <p:sldSz cx="9144000" cy="5143500" type="screen16x9"/>
  <p:notesSz cx="6858000" cy="9144000"/>
  <p:embeddedFontLst>
    <p:embeddedFont>
      <p:font typeface="Archivo" panose="020B0604020202020204" charset="0"/>
      <p:regular r:id="rId10"/>
      <p:bold r:id="rId11"/>
      <p:italic r:id="rId12"/>
      <p:boldItalic r:id="rId13"/>
    </p:embeddedFont>
    <p:embeddedFont>
      <p:font typeface="Nunito Light" pitchFamily="2" charset="-52"/>
      <p:regular r:id="rId14"/>
      <p:italic r:id="rId15"/>
    </p:embeddedFont>
    <p:embeddedFont>
      <p:font typeface="Press Start 2P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461210-F540-43FF-9B17-E58ED664C1E5}">
  <a:tblStyle styleId="{09461210-F540-43FF-9B17-E58ED664C1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a7f00d7c01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a7f00d7c01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186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6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a85e0349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a85e03497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2a85e034975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2a85e034975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2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3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4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subTitle" idx="5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6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7" hasCustomPrompt="1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8" hasCustomPrompt="1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9" hasCustomPrompt="1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53" name="Google Shape;253;p1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66;p14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67" name="Google Shape;267;p1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270" name="Google Shape;270;p14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73" name="Google Shape;273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1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372" name="Google Shape;372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86" name="Google Shape;386;p20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0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89" name="Google Shape;389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95" name="Google Shape;39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00" name="Google Shape;400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08" name="Google Shape;408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0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14" name="Google Shape;414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0"/>
          <p:cNvSpPr txBox="1"/>
          <p:nvPr/>
        </p:nvSpPr>
        <p:spPr>
          <a:xfrm>
            <a:off x="2689350" y="3427938"/>
            <a:ext cx="37653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971740" y="1257278"/>
            <a:ext cx="7250576" cy="1573213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THOSE THE ONE LEGENDARY HERO</a:t>
            </a:r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600951" y="3415496"/>
            <a:ext cx="5781675" cy="477837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Героем может стать любой...</a:t>
            </a:r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АРКАДНАЯ ИГРА</a:t>
            </a: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844721" y="2568016"/>
            <a:ext cx="1665903" cy="157321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6701168" y="2212833"/>
            <a:ext cx="1665904" cy="2043791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59619A-AA57-C4F2-038B-D7381337F324}"/>
              </a:ext>
            </a:extLst>
          </p:cNvPr>
          <p:cNvSpPr txBox="1"/>
          <p:nvPr/>
        </p:nvSpPr>
        <p:spPr>
          <a:xfrm>
            <a:off x="2863912" y="3932692"/>
            <a:ext cx="3416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8F8F8"/>
                </a:solidFill>
                <a:latin typeface="Press Start 2P" panose="020B0604020202020204" charset="0"/>
                <a:cs typeface="Archivo"/>
                <a:sym typeface="Archivo"/>
              </a:rPr>
              <a:t>Axios Creative Association</a:t>
            </a:r>
            <a:endParaRPr lang="ru-RU" sz="1600" dirty="0">
              <a:latin typeface="Press Start 2P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8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КОМАНДА</a:t>
            </a:r>
            <a:endParaRPr dirty="0"/>
          </a:p>
        </p:txBody>
      </p:sp>
      <p:sp>
        <p:nvSpPr>
          <p:cNvPr id="1453" name="Google Shape;1453;p28"/>
          <p:cNvSpPr txBox="1">
            <a:spLocks noGrp="1"/>
          </p:cNvSpPr>
          <p:nvPr>
            <p:ph type="subTitle" idx="1"/>
          </p:nvPr>
        </p:nvSpPr>
        <p:spPr>
          <a:xfrm>
            <a:off x="3193150" y="2156433"/>
            <a:ext cx="2749141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ПРОГРАММИСТ</a:t>
            </a:r>
            <a:endParaRPr dirty="0"/>
          </a:p>
        </p:txBody>
      </p:sp>
      <p:sp>
        <p:nvSpPr>
          <p:cNvPr id="1454" name="Google Shape;1454;p28"/>
          <p:cNvSpPr txBox="1">
            <a:spLocks noGrp="1"/>
          </p:cNvSpPr>
          <p:nvPr>
            <p:ph type="subTitle" idx="2"/>
          </p:nvPr>
        </p:nvSpPr>
        <p:spPr>
          <a:xfrm>
            <a:off x="3373420" y="2949719"/>
            <a:ext cx="23886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Занимался разработкой игры.</a:t>
            </a:r>
            <a:r>
              <a:rPr lang="en-US" sz="1400" dirty="0"/>
              <a:t> </a:t>
            </a:r>
            <a:r>
              <a:rPr lang="ru-RU" sz="1400" dirty="0"/>
              <a:t>Писал код игры и собирал игру в </a:t>
            </a:r>
            <a:r>
              <a:rPr lang="en-US" sz="1400" dirty="0"/>
              <a:t>Unity</a:t>
            </a:r>
            <a:r>
              <a:rPr lang="ru-RU" sz="1400" dirty="0"/>
              <a:t>. Во время разработки изучил программы: </a:t>
            </a:r>
            <a:r>
              <a:rPr lang="en-US" sz="1400" dirty="0"/>
              <a:t>Unity, Git, Qt</a:t>
            </a:r>
            <a:r>
              <a:rPr lang="ru-RU" sz="1400" dirty="0"/>
              <a:t>.</a:t>
            </a:r>
            <a:endParaRPr sz="1400" dirty="0"/>
          </a:p>
        </p:txBody>
      </p:sp>
      <p:sp>
        <p:nvSpPr>
          <p:cNvPr id="1455" name="Google Shape;1455;p28"/>
          <p:cNvSpPr txBox="1">
            <a:spLocks noGrp="1"/>
          </p:cNvSpPr>
          <p:nvPr>
            <p:ph type="subTitle" idx="3"/>
          </p:nvPr>
        </p:nvSpPr>
        <p:spPr>
          <a:xfrm>
            <a:off x="521988" y="2011079"/>
            <a:ext cx="2953827" cy="741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ГЕЙМ-ДИЗАЙНЕР</a:t>
            </a:r>
            <a:endParaRPr dirty="0"/>
          </a:p>
        </p:txBody>
      </p:sp>
      <p:sp>
        <p:nvSpPr>
          <p:cNvPr id="1456" name="Google Shape;1456;p28"/>
          <p:cNvSpPr txBox="1">
            <a:spLocks noGrp="1"/>
          </p:cNvSpPr>
          <p:nvPr>
            <p:ph type="subTitle" idx="4"/>
          </p:nvPr>
        </p:nvSpPr>
        <p:spPr>
          <a:xfrm>
            <a:off x="804601" y="2949719"/>
            <a:ext cx="23886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Создавал модели персонажа и врагов, а также сцену и дизайн уровней. Во время работы освоил</a:t>
            </a:r>
            <a:r>
              <a:rPr lang="en-US" sz="1400" dirty="0"/>
              <a:t> Aseprite</a:t>
            </a:r>
            <a:r>
              <a:rPr lang="ru-RU" sz="1400" dirty="0"/>
              <a:t>.</a:t>
            </a:r>
            <a:endParaRPr sz="1400" dirty="0"/>
          </a:p>
        </p:txBody>
      </p:sp>
      <p:sp>
        <p:nvSpPr>
          <p:cNvPr id="1457" name="Google Shape;1457;p28"/>
          <p:cNvSpPr txBox="1">
            <a:spLocks noGrp="1"/>
          </p:cNvSpPr>
          <p:nvPr>
            <p:ph type="subTitle" idx="5"/>
          </p:nvPr>
        </p:nvSpPr>
        <p:spPr>
          <a:xfrm>
            <a:off x="5950850" y="2043545"/>
            <a:ext cx="2388600" cy="661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САУНД-ДИЗАЙНЕР</a:t>
            </a:r>
            <a:endParaRPr dirty="0"/>
          </a:p>
        </p:txBody>
      </p:sp>
      <p:sp>
        <p:nvSpPr>
          <p:cNvPr id="1458" name="Google Shape;1458;p28"/>
          <p:cNvSpPr txBox="1">
            <a:spLocks noGrp="1"/>
          </p:cNvSpPr>
          <p:nvPr>
            <p:ph type="subTitle" idx="6"/>
          </p:nvPr>
        </p:nvSpPr>
        <p:spPr>
          <a:xfrm>
            <a:off x="5950850" y="2949718"/>
            <a:ext cx="2388600" cy="1144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/>
              <a:t>Писал музыку для локаций и меню. Делал подходящие звуки для игры. Во время работы освоил программы: </a:t>
            </a:r>
            <a:r>
              <a:rPr lang="en-US" sz="1400" dirty="0"/>
              <a:t>Bosca Ceoil, Gxscc Mirror, FL Studio.</a:t>
            </a:r>
            <a:endParaRPr sz="1400" dirty="0"/>
          </a:p>
        </p:txBody>
      </p:sp>
      <p:sp>
        <p:nvSpPr>
          <p:cNvPr id="1459" name="Google Shape;1459;p28"/>
          <p:cNvSpPr txBox="1">
            <a:spLocks noGrp="1"/>
          </p:cNvSpPr>
          <p:nvPr>
            <p:ph type="title" idx="7"/>
          </p:nvPr>
        </p:nvSpPr>
        <p:spPr>
          <a:xfrm>
            <a:off x="1528202" y="1390575"/>
            <a:ext cx="94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60" name="Google Shape;1460;p28"/>
          <p:cNvSpPr txBox="1">
            <a:spLocks noGrp="1"/>
          </p:cNvSpPr>
          <p:nvPr>
            <p:ph type="title" idx="8"/>
          </p:nvPr>
        </p:nvSpPr>
        <p:spPr>
          <a:xfrm>
            <a:off x="4101274" y="1390575"/>
            <a:ext cx="94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61" name="Google Shape;1461;p28"/>
          <p:cNvSpPr txBox="1">
            <a:spLocks noGrp="1"/>
          </p:cNvSpPr>
          <p:nvPr>
            <p:ph type="title" idx="9"/>
          </p:nvPr>
        </p:nvSpPr>
        <p:spPr>
          <a:xfrm>
            <a:off x="6674398" y="1390575"/>
            <a:ext cx="94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050" name="Picture 2" descr="Улыбка">
            <a:extLst>
              <a:ext uri="{FF2B5EF4-FFF2-40B4-BE49-F238E27FC236}">
                <a16:creationId xmlns:a16="http://schemas.microsoft.com/office/drawing/2014/main" id="{81C06B58-110C-AD5E-8328-34E5B0ED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1464">
            <a:off x="844168" y="801314"/>
            <a:ext cx="609364" cy="6093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 descr="Счастливый">
            <a:extLst>
              <a:ext uri="{FF2B5EF4-FFF2-40B4-BE49-F238E27FC236}">
                <a16:creationId xmlns:a16="http://schemas.microsoft.com/office/drawing/2014/main" id="{529275AC-232C-B649-5FAE-2AC48BFC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50668">
            <a:off x="7626338" y="536384"/>
            <a:ext cx="684922" cy="6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РАБОТА </a:t>
            </a:r>
            <a:br>
              <a:rPr lang="ru-RU" dirty="0"/>
            </a:br>
            <a:r>
              <a:rPr lang="ru-RU" dirty="0"/>
              <a:t>ГЕЙМ-ДИЗАЙНЕРА</a:t>
            </a:r>
            <a:endParaRPr dirty="0"/>
          </a:p>
        </p:txBody>
      </p:sp>
      <p:sp>
        <p:nvSpPr>
          <p:cNvPr id="1887" name="Google Shape;1887;p30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400" dirty="0"/>
              <a:t>Задачей было придумать тематику игры и изучить программу для создания персонажей с анимациями.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Для каждого персонажа, монстра и предмета были сделаны несколько положений, чтобы сделать анимацию.</a:t>
            </a:r>
          </a:p>
          <a:p>
            <a:pPr marL="0" indent="0">
              <a:buNone/>
            </a:pPr>
            <a:r>
              <a:rPr lang="ru-RU" sz="1400" dirty="0"/>
              <a:t>После этого помогал программисту с программой </a:t>
            </a:r>
            <a:r>
              <a:rPr lang="en-US" sz="1400" dirty="0"/>
              <a:t>Unity.</a:t>
            </a:r>
            <a:endParaRPr lang="ru-RU" sz="1400" dirty="0"/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endParaRPr lang="ru-RU" sz="1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93C93D-F2F7-5FCF-7CE3-25947D1EF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4" t="32" b="-32"/>
          <a:stretch/>
        </p:blipFill>
        <p:spPr>
          <a:xfrm>
            <a:off x="4572000" y="1520125"/>
            <a:ext cx="4174171" cy="3001200"/>
          </a:xfrm>
          <a:prstGeom prst="rect">
            <a:avLst/>
          </a:prstGeom>
        </p:spPr>
      </p:pic>
      <p:grpSp>
        <p:nvGrpSpPr>
          <p:cNvPr id="5" name="Google Shape;4117;p39">
            <a:extLst>
              <a:ext uri="{FF2B5EF4-FFF2-40B4-BE49-F238E27FC236}">
                <a16:creationId xmlns:a16="http://schemas.microsoft.com/office/drawing/2014/main" id="{C6A569FE-618B-E3CC-6090-3CEE79E33BCF}"/>
              </a:ext>
            </a:extLst>
          </p:cNvPr>
          <p:cNvGrpSpPr/>
          <p:nvPr/>
        </p:nvGrpSpPr>
        <p:grpSpPr>
          <a:xfrm>
            <a:off x="7031643" y="394831"/>
            <a:ext cx="1191602" cy="1125294"/>
            <a:chOff x="8791121" y="2800350"/>
            <a:chExt cx="1866544" cy="1762679"/>
          </a:xfrm>
        </p:grpSpPr>
        <p:sp>
          <p:nvSpPr>
            <p:cNvPr id="6" name="Google Shape;4118;p39">
              <a:extLst>
                <a:ext uri="{FF2B5EF4-FFF2-40B4-BE49-F238E27FC236}">
                  <a16:creationId xmlns:a16="http://schemas.microsoft.com/office/drawing/2014/main" id="{9233AB03-03A9-97F8-3FBD-EC3413ADB8F3}"/>
                </a:ext>
              </a:extLst>
            </p:cNvPr>
            <p:cNvSpPr/>
            <p:nvPr/>
          </p:nvSpPr>
          <p:spPr>
            <a:xfrm>
              <a:off x="9516938" y="4511234"/>
              <a:ext cx="570294" cy="51795"/>
            </a:xfrm>
            <a:custGeom>
              <a:avLst/>
              <a:gdLst/>
              <a:ahLst/>
              <a:cxnLst/>
              <a:rect l="l" t="t" r="r" b="b"/>
              <a:pathLst>
                <a:path w="570294" h="51795" extrusionOk="0">
                  <a:moveTo>
                    <a:pt x="0" y="0"/>
                  </a:moveTo>
                  <a:lnTo>
                    <a:pt x="570295" y="0"/>
                  </a:lnTo>
                  <a:lnTo>
                    <a:pt x="5702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119;p39">
              <a:extLst>
                <a:ext uri="{FF2B5EF4-FFF2-40B4-BE49-F238E27FC236}">
                  <a16:creationId xmlns:a16="http://schemas.microsoft.com/office/drawing/2014/main" id="{3F5C245C-24FA-3BF4-8D34-A0071418457A}"/>
                </a:ext>
              </a:extLst>
            </p:cNvPr>
            <p:cNvSpPr/>
            <p:nvPr/>
          </p:nvSpPr>
          <p:spPr>
            <a:xfrm>
              <a:off x="9465143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120;p39">
              <a:extLst>
                <a:ext uri="{FF2B5EF4-FFF2-40B4-BE49-F238E27FC236}">
                  <a16:creationId xmlns:a16="http://schemas.microsoft.com/office/drawing/2014/main" id="{FA5564DF-588A-25B4-067F-A8FDE3ACCB9F}"/>
                </a:ext>
              </a:extLst>
            </p:cNvPr>
            <p:cNvSpPr/>
            <p:nvPr/>
          </p:nvSpPr>
          <p:spPr>
            <a:xfrm>
              <a:off x="9413348" y="435571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121;p39">
              <a:extLst>
                <a:ext uri="{FF2B5EF4-FFF2-40B4-BE49-F238E27FC236}">
                  <a16:creationId xmlns:a16="http://schemas.microsoft.com/office/drawing/2014/main" id="{36A2E40C-C7C3-C49B-4D88-15652404AB6E}"/>
                </a:ext>
              </a:extLst>
            </p:cNvPr>
            <p:cNvSpPr/>
            <p:nvPr/>
          </p:nvSpPr>
          <p:spPr>
            <a:xfrm>
              <a:off x="9724393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22;p39">
              <a:extLst>
                <a:ext uri="{FF2B5EF4-FFF2-40B4-BE49-F238E27FC236}">
                  <a16:creationId xmlns:a16="http://schemas.microsoft.com/office/drawing/2014/main" id="{7778BFD0-B54C-4224-631F-461D0FED01E8}"/>
                </a:ext>
              </a:extLst>
            </p:cNvPr>
            <p:cNvSpPr/>
            <p:nvPr/>
          </p:nvSpPr>
          <p:spPr>
            <a:xfrm>
              <a:off x="9879915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123;p39">
              <a:extLst>
                <a:ext uri="{FF2B5EF4-FFF2-40B4-BE49-F238E27FC236}">
                  <a16:creationId xmlns:a16="http://schemas.microsoft.com/office/drawing/2014/main" id="{ADB69169-5869-0ACA-9AFE-DF422F82CF97}"/>
                </a:ext>
              </a:extLst>
            </p:cNvPr>
            <p:cNvSpPr/>
            <p:nvPr/>
          </p:nvSpPr>
          <p:spPr>
            <a:xfrm>
              <a:off x="9879915" y="425212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124;p39">
              <a:extLst>
                <a:ext uri="{FF2B5EF4-FFF2-40B4-BE49-F238E27FC236}">
                  <a16:creationId xmlns:a16="http://schemas.microsoft.com/office/drawing/2014/main" id="{8A819B89-AE7F-921C-C01A-17D16DD724B7}"/>
                </a:ext>
              </a:extLst>
            </p:cNvPr>
            <p:cNvSpPr/>
            <p:nvPr/>
          </p:nvSpPr>
          <p:spPr>
            <a:xfrm>
              <a:off x="9828120" y="43039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25;p39">
              <a:extLst>
                <a:ext uri="{FF2B5EF4-FFF2-40B4-BE49-F238E27FC236}">
                  <a16:creationId xmlns:a16="http://schemas.microsoft.com/office/drawing/2014/main" id="{6954AAD7-2296-5474-6221-55CE84C2287E}"/>
                </a:ext>
              </a:extLst>
            </p:cNvPr>
            <p:cNvSpPr/>
            <p:nvPr/>
          </p:nvSpPr>
          <p:spPr>
            <a:xfrm>
              <a:off x="9879915" y="4407644"/>
              <a:ext cx="207454" cy="51795"/>
            </a:xfrm>
            <a:custGeom>
              <a:avLst/>
              <a:gdLst/>
              <a:ahLst/>
              <a:cxnLst/>
              <a:rect l="l" t="t" r="r" b="b"/>
              <a:pathLst>
                <a:path w="207454" h="51795" extrusionOk="0">
                  <a:moveTo>
                    <a:pt x="0" y="0"/>
                  </a:moveTo>
                  <a:lnTo>
                    <a:pt x="207455" y="0"/>
                  </a:lnTo>
                  <a:lnTo>
                    <a:pt x="20745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126;p39">
              <a:extLst>
                <a:ext uri="{FF2B5EF4-FFF2-40B4-BE49-F238E27FC236}">
                  <a16:creationId xmlns:a16="http://schemas.microsoft.com/office/drawing/2014/main" id="{30400ACA-3F84-F943-B3CE-ACFDBB894593}"/>
                </a:ext>
              </a:extLst>
            </p:cNvPr>
            <p:cNvSpPr/>
            <p:nvPr/>
          </p:nvSpPr>
          <p:spPr>
            <a:xfrm>
              <a:off x="10087370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127;p39">
              <a:extLst>
                <a:ext uri="{FF2B5EF4-FFF2-40B4-BE49-F238E27FC236}">
                  <a16:creationId xmlns:a16="http://schemas.microsoft.com/office/drawing/2014/main" id="{0D193EFB-415C-5423-B8DF-02FD7EDF91A4}"/>
                </a:ext>
              </a:extLst>
            </p:cNvPr>
            <p:cNvSpPr/>
            <p:nvPr/>
          </p:nvSpPr>
          <p:spPr>
            <a:xfrm>
              <a:off x="10190960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rgbClr val="0078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128;p39">
              <a:extLst>
                <a:ext uri="{FF2B5EF4-FFF2-40B4-BE49-F238E27FC236}">
                  <a16:creationId xmlns:a16="http://schemas.microsoft.com/office/drawing/2014/main" id="{A007A9F2-81B8-CD64-FCEA-F92F72A84945}"/>
                </a:ext>
              </a:extLst>
            </p:cNvPr>
            <p:cNvSpPr/>
            <p:nvPr/>
          </p:nvSpPr>
          <p:spPr>
            <a:xfrm>
              <a:off x="10294688" y="4407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129;p39">
              <a:extLst>
                <a:ext uri="{FF2B5EF4-FFF2-40B4-BE49-F238E27FC236}">
                  <a16:creationId xmlns:a16="http://schemas.microsoft.com/office/drawing/2014/main" id="{C569BBA4-DC02-1B84-8E3F-4793AF95C261}"/>
                </a:ext>
              </a:extLst>
            </p:cNvPr>
            <p:cNvSpPr/>
            <p:nvPr/>
          </p:nvSpPr>
          <p:spPr>
            <a:xfrm>
              <a:off x="10346620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130;p39">
              <a:extLst>
                <a:ext uri="{FF2B5EF4-FFF2-40B4-BE49-F238E27FC236}">
                  <a16:creationId xmlns:a16="http://schemas.microsoft.com/office/drawing/2014/main" id="{B728DD74-8B28-BB31-8272-333EDF41BF0A}"/>
                </a:ext>
              </a:extLst>
            </p:cNvPr>
            <p:cNvSpPr/>
            <p:nvPr/>
          </p:nvSpPr>
          <p:spPr>
            <a:xfrm>
              <a:off x="10139165" y="4511234"/>
              <a:ext cx="207454" cy="51795"/>
            </a:xfrm>
            <a:custGeom>
              <a:avLst/>
              <a:gdLst/>
              <a:ahLst/>
              <a:cxnLst/>
              <a:rect l="l" t="t" r="r" b="b"/>
              <a:pathLst>
                <a:path w="207454" h="51795" extrusionOk="0">
                  <a:moveTo>
                    <a:pt x="0" y="0"/>
                  </a:moveTo>
                  <a:lnTo>
                    <a:pt x="207455" y="0"/>
                  </a:lnTo>
                  <a:lnTo>
                    <a:pt x="20745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31;p39">
              <a:extLst>
                <a:ext uri="{FF2B5EF4-FFF2-40B4-BE49-F238E27FC236}">
                  <a16:creationId xmlns:a16="http://schemas.microsoft.com/office/drawing/2014/main" id="{1B530882-F4D5-F90E-9948-FF1455DE3131}"/>
                </a:ext>
              </a:extLst>
            </p:cNvPr>
            <p:cNvSpPr/>
            <p:nvPr/>
          </p:nvSpPr>
          <p:spPr>
            <a:xfrm>
              <a:off x="10398415" y="4407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32;p39">
              <a:extLst>
                <a:ext uri="{FF2B5EF4-FFF2-40B4-BE49-F238E27FC236}">
                  <a16:creationId xmlns:a16="http://schemas.microsoft.com/office/drawing/2014/main" id="{F3EE29BB-BF8B-1CCC-CDCA-425D16EEA4DE}"/>
                </a:ext>
              </a:extLst>
            </p:cNvPr>
            <p:cNvSpPr/>
            <p:nvPr/>
          </p:nvSpPr>
          <p:spPr>
            <a:xfrm>
              <a:off x="10346620" y="4407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133;p39">
              <a:extLst>
                <a:ext uri="{FF2B5EF4-FFF2-40B4-BE49-F238E27FC236}">
                  <a16:creationId xmlns:a16="http://schemas.microsoft.com/office/drawing/2014/main" id="{4E0927D8-7E84-C675-47EF-AB0F77C3C749}"/>
                </a:ext>
              </a:extLst>
            </p:cNvPr>
            <p:cNvSpPr/>
            <p:nvPr/>
          </p:nvSpPr>
          <p:spPr>
            <a:xfrm>
              <a:off x="10346620" y="4096462"/>
              <a:ext cx="51795" cy="311045"/>
            </a:xfrm>
            <a:custGeom>
              <a:avLst/>
              <a:gdLst/>
              <a:ahLst/>
              <a:cxnLst/>
              <a:rect l="l" t="t" r="r" b="b"/>
              <a:pathLst>
                <a:path w="51795" h="31104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311045"/>
                  </a:lnTo>
                  <a:lnTo>
                    <a:pt x="0" y="3110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134;p39">
              <a:extLst>
                <a:ext uri="{FF2B5EF4-FFF2-40B4-BE49-F238E27FC236}">
                  <a16:creationId xmlns:a16="http://schemas.microsoft.com/office/drawing/2014/main" id="{0A4193C6-4D72-CBCD-EDAC-7DA41547DA4C}"/>
                </a:ext>
              </a:extLst>
            </p:cNvPr>
            <p:cNvSpPr/>
            <p:nvPr/>
          </p:nvSpPr>
          <p:spPr>
            <a:xfrm>
              <a:off x="10450210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135;p39">
              <a:extLst>
                <a:ext uri="{FF2B5EF4-FFF2-40B4-BE49-F238E27FC236}">
                  <a16:creationId xmlns:a16="http://schemas.microsoft.com/office/drawing/2014/main" id="{4CE0A547-4DD5-66D7-4DC5-EEB8F6DBDA89}"/>
                </a:ext>
              </a:extLst>
            </p:cNvPr>
            <p:cNvSpPr/>
            <p:nvPr/>
          </p:nvSpPr>
          <p:spPr>
            <a:xfrm>
              <a:off x="10398415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136;p39">
              <a:extLst>
                <a:ext uri="{FF2B5EF4-FFF2-40B4-BE49-F238E27FC236}">
                  <a16:creationId xmlns:a16="http://schemas.microsoft.com/office/drawing/2014/main" id="{703F4461-94E3-9339-050D-ED3448A2F161}"/>
                </a:ext>
              </a:extLst>
            </p:cNvPr>
            <p:cNvSpPr/>
            <p:nvPr/>
          </p:nvSpPr>
          <p:spPr>
            <a:xfrm>
              <a:off x="10398415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137;p39">
              <a:extLst>
                <a:ext uri="{FF2B5EF4-FFF2-40B4-BE49-F238E27FC236}">
                  <a16:creationId xmlns:a16="http://schemas.microsoft.com/office/drawing/2014/main" id="{B004D28B-38CD-AAE3-EEB9-33E4D7AF33F3}"/>
                </a:ext>
              </a:extLst>
            </p:cNvPr>
            <p:cNvSpPr/>
            <p:nvPr/>
          </p:nvSpPr>
          <p:spPr>
            <a:xfrm>
              <a:off x="9931847" y="414839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138;p39">
              <a:extLst>
                <a:ext uri="{FF2B5EF4-FFF2-40B4-BE49-F238E27FC236}">
                  <a16:creationId xmlns:a16="http://schemas.microsoft.com/office/drawing/2014/main" id="{D407CD44-7B3A-AB4C-ACFC-910402A21B9F}"/>
                </a:ext>
              </a:extLst>
            </p:cNvPr>
            <p:cNvSpPr/>
            <p:nvPr/>
          </p:nvSpPr>
          <p:spPr>
            <a:xfrm>
              <a:off x="10087370" y="404466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139;p39">
              <a:extLst>
                <a:ext uri="{FF2B5EF4-FFF2-40B4-BE49-F238E27FC236}">
                  <a16:creationId xmlns:a16="http://schemas.microsoft.com/office/drawing/2014/main" id="{25D273F0-9922-DA71-F711-47B23EEA5035}"/>
                </a:ext>
              </a:extLst>
            </p:cNvPr>
            <p:cNvSpPr/>
            <p:nvPr/>
          </p:nvSpPr>
          <p:spPr>
            <a:xfrm>
              <a:off x="10035438" y="3889144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140;p39">
              <a:extLst>
                <a:ext uri="{FF2B5EF4-FFF2-40B4-BE49-F238E27FC236}">
                  <a16:creationId xmlns:a16="http://schemas.microsoft.com/office/drawing/2014/main" id="{D70240FC-CB3C-F2DB-9037-E4139BDBD54E}"/>
                </a:ext>
              </a:extLst>
            </p:cNvPr>
            <p:cNvSpPr/>
            <p:nvPr/>
          </p:nvSpPr>
          <p:spPr>
            <a:xfrm>
              <a:off x="9776188" y="404466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141;p39">
              <a:extLst>
                <a:ext uri="{FF2B5EF4-FFF2-40B4-BE49-F238E27FC236}">
                  <a16:creationId xmlns:a16="http://schemas.microsoft.com/office/drawing/2014/main" id="{3EF7EBA1-AA68-FCFA-E04D-3617BA63C24C}"/>
                </a:ext>
              </a:extLst>
            </p:cNvPr>
            <p:cNvSpPr/>
            <p:nvPr/>
          </p:nvSpPr>
          <p:spPr>
            <a:xfrm>
              <a:off x="9413348" y="409646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142;p39">
              <a:extLst>
                <a:ext uri="{FF2B5EF4-FFF2-40B4-BE49-F238E27FC236}">
                  <a16:creationId xmlns:a16="http://schemas.microsoft.com/office/drawing/2014/main" id="{D1A4DFF6-2A04-7753-70ED-494ABC680B70}"/>
                </a:ext>
              </a:extLst>
            </p:cNvPr>
            <p:cNvSpPr/>
            <p:nvPr/>
          </p:nvSpPr>
          <p:spPr>
            <a:xfrm>
              <a:off x="9465143" y="40446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143;p39">
              <a:extLst>
                <a:ext uri="{FF2B5EF4-FFF2-40B4-BE49-F238E27FC236}">
                  <a16:creationId xmlns:a16="http://schemas.microsoft.com/office/drawing/2014/main" id="{E1DD8EAE-EDDE-37A5-3B41-75BB740E4716}"/>
                </a:ext>
              </a:extLst>
            </p:cNvPr>
            <p:cNvSpPr/>
            <p:nvPr/>
          </p:nvSpPr>
          <p:spPr>
            <a:xfrm>
              <a:off x="9516938" y="394093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144;p39">
              <a:extLst>
                <a:ext uri="{FF2B5EF4-FFF2-40B4-BE49-F238E27FC236}">
                  <a16:creationId xmlns:a16="http://schemas.microsoft.com/office/drawing/2014/main" id="{2BF05F59-1AA5-5F64-55B7-F1CAF241606B}"/>
                </a:ext>
              </a:extLst>
            </p:cNvPr>
            <p:cNvSpPr/>
            <p:nvPr/>
          </p:nvSpPr>
          <p:spPr>
            <a:xfrm>
              <a:off x="9620665" y="37854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145;p39">
              <a:extLst>
                <a:ext uri="{FF2B5EF4-FFF2-40B4-BE49-F238E27FC236}">
                  <a16:creationId xmlns:a16="http://schemas.microsoft.com/office/drawing/2014/main" id="{F0D97B5B-204F-D18B-946C-79CEC8FE9D1C}"/>
                </a:ext>
              </a:extLst>
            </p:cNvPr>
            <p:cNvSpPr/>
            <p:nvPr/>
          </p:nvSpPr>
          <p:spPr>
            <a:xfrm>
              <a:off x="9568870" y="38891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146;p39">
              <a:extLst>
                <a:ext uri="{FF2B5EF4-FFF2-40B4-BE49-F238E27FC236}">
                  <a16:creationId xmlns:a16="http://schemas.microsoft.com/office/drawing/2014/main" id="{EC50AAD6-C5EA-D9EF-817C-F9DA8E35E9D1}"/>
                </a:ext>
              </a:extLst>
            </p:cNvPr>
            <p:cNvSpPr/>
            <p:nvPr/>
          </p:nvSpPr>
          <p:spPr>
            <a:xfrm>
              <a:off x="9672598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147;p39">
              <a:extLst>
                <a:ext uri="{FF2B5EF4-FFF2-40B4-BE49-F238E27FC236}">
                  <a16:creationId xmlns:a16="http://schemas.microsoft.com/office/drawing/2014/main" id="{03A1B283-EF1A-991B-2A90-A102D023897E}"/>
                </a:ext>
              </a:extLst>
            </p:cNvPr>
            <p:cNvSpPr/>
            <p:nvPr/>
          </p:nvSpPr>
          <p:spPr>
            <a:xfrm>
              <a:off x="9724393" y="368168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148;p39">
              <a:extLst>
                <a:ext uri="{FF2B5EF4-FFF2-40B4-BE49-F238E27FC236}">
                  <a16:creationId xmlns:a16="http://schemas.microsoft.com/office/drawing/2014/main" id="{B3AEFADB-9E01-3160-482C-234E908E7E30}"/>
                </a:ext>
              </a:extLst>
            </p:cNvPr>
            <p:cNvSpPr/>
            <p:nvPr/>
          </p:nvSpPr>
          <p:spPr>
            <a:xfrm>
              <a:off x="9828120" y="362989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149;p39">
              <a:extLst>
                <a:ext uri="{FF2B5EF4-FFF2-40B4-BE49-F238E27FC236}">
                  <a16:creationId xmlns:a16="http://schemas.microsoft.com/office/drawing/2014/main" id="{E63C1474-8BA0-229F-F8A5-CD9E663F04BF}"/>
                </a:ext>
              </a:extLst>
            </p:cNvPr>
            <p:cNvSpPr/>
            <p:nvPr/>
          </p:nvSpPr>
          <p:spPr>
            <a:xfrm>
              <a:off x="9931847" y="357809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150;p39">
              <a:extLst>
                <a:ext uri="{FF2B5EF4-FFF2-40B4-BE49-F238E27FC236}">
                  <a16:creationId xmlns:a16="http://schemas.microsoft.com/office/drawing/2014/main" id="{D77B62FF-EC8B-154D-0D25-102A74DB88DE}"/>
                </a:ext>
              </a:extLst>
            </p:cNvPr>
            <p:cNvSpPr/>
            <p:nvPr/>
          </p:nvSpPr>
          <p:spPr>
            <a:xfrm>
              <a:off x="10035438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151;p39">
              <a:extLst>
                <a:ext uri="{FF2B5EF4-FFF2-40B4-BE49-F238E27FC236}">
                  <a16:creationId xmlns:a16="http://schemas.microsoft.com/office/drawing/2014/main" id="{BA1C717F-32C0-FBBE-847A-0D176E97670E}"/>
                </a:ext>
              </a:extLst>
            </p:cNvPr>
            <p:cNvSpPr/>
            <p:nvPr/>
          </p:nvSpPr>
          <p:spPr>
            <a:xfrm>
              <a:off x="10139165" y="3422577"/>
              <a:ext cx="155522" cy="51795"/>
            </a:xfrm>
            <a:custGeom>
              <a:avLst/>
              <a:gdLst/>
              <a:ahLst/>
              <a:cxnLst/>
              <a:rect l="l" t="t" r="r" b="b"/>
              <a:pathLst>
                <a:path w="155522" h="51795" extrusionOk="0">
                  <a:moveTo>
                    <a:pt x="0" y="0"/>
                  </a:moveTo>
                  <a:lnTo>
                    <a:pt x="155522" y="0"/>
                  </a:lnTo>
                  <a:lnTo>
                    <a:pt x="155522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52;p39">
              <a:extLst>
                <a:ext uri="{FF2B5EF4-FFF2-40B4-BE49-F238E27FC236}">
                  <a16:creationId xmlns:a16="http://schemas.microsoft.com/office/drawing/2014/main" id="{F962B4CA-DD7E-1782-D5CB-4554094544AE}"/>
                </a:ext>
              </a:extLst>
            </p:cNvPr>
            <p:cNvSpPr/>
            <p:nvPr/>
          </p:nvSpPr>
          <p:spPr>
            <a:xfrm>
              <a:off x="10294688" y="337064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53;p39">
              <a:extLst>
                <a:ext uri="{FF2B5EF4-FFF2-40B4-BE49-F238E27FC236}">
                  <a16:creationId xmlns:a16="http://schemas.microsoft.com/office/drawing/2014/main" id="{CBA69F9E-F279-C825-2255-458C51D09C43}"/>
                </a:ext>
              </a:extLst>
            </p:cNvPr>
            <p:cNvSpPr/>
            <p:nvPr/>
          </p:nvSpPr>
          <p:spPr>
            <a:xfrm>
              <a:off x="10035438" y="34225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54;p39">
              <a:extLst>
                <a:ext uri="{FF2B5EF4-FFF2-40B4-BE49-F238E27FC236}">
                  <a16:creationId xmlns:a16="http://schemas.microsoft.com/office/drawing/2014/main" id="{E51A1FF4-5213-450A-044F-10D174CFC104}"/>
                </a:ext>
              </a:extLst>
            </p:cNvPr>
            <p:cNvSpPr/>
            <p:nvPr/>
          </p:nvSpPr>
          <p:spPr>
            <a:xfrm>
              <a:off x="9983643" y="3370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55;p39">
              <a:extLst>
                <a:ext uri="{FF2B5EF4-FFF2-40B4-BE49-F238E27FC236}">
                  <a16:creationId xmlns:a16="http://schemas.microsoft.com/office/drawing/2014/main" id="{8ADB5D59-D3E3-4524-61A9-C5AF16554840}"/>
                </a:ext>
              </a:extLst>
            </p:cNvPr>
            <p:cNvSpPr/>
            <p:nvPr/>
          </p:nvSpPr>
          <p:spPr>
            <a:xfrm>
              <a:off x="9931847" y="32669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56;p39">
              <a:extLst>
                <a:ext uri="{FF2B5EF4-FFF2-40B4-BE49-F238E27FC236}">
                  <a16:creationId xmlns:a16="http://schemas.microsoft.com/office/drawing/2014/main" id="{3F82FF98-DA59-3203-078F-C1C16A4AA159}"/>
                </a:ext>
              </a:extLst>
            </p:cNvPr>
            <p:cNvSpPr/>
            <p:nvPr/>
          </p:nvSpPr>
          <p:spPr>
            <a:xfrm>
              <a:off x="9983643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7;p39">
              <a:extLst>
                <a:ext uri="{FF2B5EF4-FFF2-40B4-BE49-F238E27FC236}">
                  <a16:creationId xmlns:a16="http://schemas.microsoft.com/office/drawing/2014/main" id="{504DD1B0-FDAA-4BBA-2790-8D6278399222}"/>
                </a:ext>
              </a:extLst>
            </p:cNvPr>
            <p:cNvSpPr/>
            <p:nvPr/>
          </p:nvSpPr>
          <p:spPr>
            <a:xfrm>
              <a:off x="10035438" y="316332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58;p39">
              <a:extLst>
                <a:ext uri="{FF2B5EF4-FFF2-40B4-BE49-F238E27FC236}">
                  <a16:creationId xmlns:a16="http://schemas.microsoft.com/office/drawing/2014/main" id="{78D3E589-10D9-F394-2101-2F1750E6501D}"/>
                </a:ext>
              </a:extLst>
            </p:cNvPr>
            <p:cNvSpPr/>
            <p:nvPr/>
          </p:nvSpPr>
          <p:spPr>
            <a:xfrm>
              <a:off x="10087370" y="311139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59;p39">
              <a:extLst>
                <a:ext uri="{FF2B5EF4-FFF2-40B4-BE49-F238E27FC236}">
                  <a16:creationId xmlns:a16="http://schemas.microsoft.com/office/drawing/2014/main" id="{B8A33AB3-A191-6EAA-7ABF-DF8B2A275558}"/>
                </a:ext>
              </a:extLst>
            </p:cNvPr>
            <p:cNvSpPr/>
            <p:nvPr/>
          </p:nvSpPr>
          <p:spPr>
            <a:xfrm>
              <a:off x="10450210" y="347437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60;p39">
              <a:extLst>
                <a:ext uri="{FF2B5EF4-FFF2-40B4-BE49-F238E27FC236}">
                  <a16:creationId xmlns:a16="http://schemas.microsoft.com/office/drawing/2014/main" id="{A8579E2C-49F0-65B5-5A4F-7A43882C3400}"/>
                </a:ext>
              </a:extLst>
            </p:cNvPr>
            <p:cNvSpPr/>
            <p:nvPr/>
          </p:nvSpPr>
          <p:spPr>
            <a:xfrm>
              <a:off x="10398415" y="35780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61;p39">
              <a:extLst>
                <a:ext uri="{FF2B5EF4-FFF2-40B4-BE49-F238E27FC236}">
                  <a16:creationId xmlns:a16="http://schemas.microsoft.com/office/drawing/2014/main" id="{7775A7AB-726D-982E-3266-37C846007366}"/>
                </a:ext>
              </a:extLst>
            </p:cNvPr>
            <p:cNvSpPr/>
            <p:nvPr/>
          </p:nvSpPr>
          <p:spPr>
            <a:xfrm>
              <a:off x="10346620" y="3733622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162;p39">
              <a:extLst>
                <a:ext uri="{FF2B5EF4-FFF2-40B4-BE49-F238E27FC236}">
                  <a16:creationId xmlns:a16="http://schemas.microsoft.com/office/drawing/2014/main" id="{B048D2E1-C056-D302-AF4F-3AEC55DC6FAD}"/>
                </a:ext>
              </a:extLst>
            </p:cNvPr>
            <p:cNvSpPr/>
            <p:nvPr/>
          </p:nvSpPr>
          <p:spPr>
            <a:xfrm>
              <a:off x="10294688" y="3889144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163;p39">
              <a:extLst>
                <a:ext uri="{FF2B5EF4-FFF2-40B4-BE49-F238E27FC236}">
                  <a16:creationId xmlns:a16="http://schemas.microsoft.com/office/drawing/2014/main" id="{5E272B41-2E10-D525-6868-C4E495CEA655}"/>
                </a:ext>
              </a:extLst>
            </p:cNvPr>
            <p:cNvSpPr/>
            <p:nvPr/>
          </p:nvSpPr>
          <p:spPr>
            <a:xfrm>
              <a:off x="10398415" y="394093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164;p39">
              <a:extLst>
                <a:ext uri="{FF2B5EF4-FFF2-40B4-BE49-F238E27FC236}">
                  <a16:creationId xmlns:a16="http://schemas.microsoft.com/office/drawing/2014/main" id="{6F626A80-B339-B232-B675-06451BA7428E}"/>
                </a:ext>
              </a:extLst>
            </p:cNvPr>
            <p:cNvSpPr/>
            <p:nvPr/>
          </p:nvSpPr>
          <p:spPr>
            <a:xfrm>
              <a:off x="10450210" y="3733622"/>
              <a:ext cx="51795" cy="207454"/>
            </a:xfrm>
            <a:custGeom>
              <a:avLst/>
              <a:gdLst/>
              <a:ahLst/>
              <a:cxnLst/>
              <a:rect l="l" t="t" r="r" b="b"/>
              <a:pathLst>
                <a:path w="51795" h="207454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07455"/>
                  </a:lnTo>
                  <a:lnTo>
                    <a:pt x="0" y="207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165;p39">
              <a:extLst>
                <a:ext uri="{FF2B5EF4-FFF2-40B4-BE49-F238E27FC236}">
                  <a16:creationId xmlns:a16="http://schemas.microsoft.com/office/drawing/2014/main" id="{043E3A5D-5959-E993-6863-14B9FFEBE12B}"/>
                </a:ext>
              </a:extLst>
            </p:cNvPr>
            <p:cNvSpPr/>
            <p:nvPr/>
          </p:nvSpPr>
          <p:spPr>
            <a:xfrm>
              <a:off x="10294687" y="3733622"/>
              <a:ext cx="155522" cy="674022"/>
            </a:xfrm>
            <a:custGeom>
              <a:avLst/>
              <a:gdLst/>
              <a:ahLst/>
              <a:cxnLst/>
              <a:rect l="l" t="t" r="r" b="b"/>
              <a:pathLst>
                <a:path w="155522" h="674022" extrusionOk="0">
                  <a:moveTo>
                    <a:pt x="155522" y="0"/>
                  </a:moveTo>
                  <a:lnTo>
                    <a:pt x="155522" y="207318"/>
                  </a:lnTo>
                  <a:lnTo>
                    <a:pt x="103727" y="207318"/>
                  </a:lnTo>
                  <a:lnTo>
                    <a:pt x="103727" y="362840"/>
                  </a:lnTo>
                  <a:lnTo>
                    <a:pt x="51932" y="362840"/>
                  </a:lnTo>
                  <a:lnTo>
                    <a:pt x="51932" y="674022"/>
                  </a:lnTo>
                  <a:lnTo>
                    <a:pt x="0" y="674022"/>
                  </a:lnTo>
                  <a:lnTo>
                    <a:pt x="0" y="311045"/>
                  </a:lnTo>
                  <a:lnTo>
                    <a:pt x="51932" y="311045"/>
                  </a:lnTo>
                  <a:lnTo>
                    <a:pt x="51932" y="155523"/>
                  </a:lnTo>
                  <a:lnTo>
                    <a:pt x="103727" y="155523"/>
                  </a:lnTo>
                  <a:lnTo>
                    <a:pt x="103727" y="0"/>
                  </a:lnTo>
                  <a:lnTo>
                    <a:pt x="1555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166;p39">
              <a:extLst>
                <a:ext uri="{FF2B5EF4-FFF2-40B4-BE49-F238E27FC236}">
                  <a16:creationId xmlns:a16="http://schemas.microsoft.com/office/drawing/2014/main" id="{22599424-E4C7-381E-B2E0-0BF07D451923}"/>
                </a:ext>
              </a:extLst>
            </p:cNvPr>
            <p:cNvSpPr/>
            <p:nvPr/>
          </p:nvSpPr>
          <p:spPr>
            <a:xfrm>
              <a:off x="10242892" y="4044667"/>
              <a:ext cx="51795" cy="362977"/>
            </a:xfrm>
            <a:custGeom>
              <a:avLst/>
              <a:gdLst/>
              <a:ahLst/>
              <a:cxnLst/>
              <a:rect l="l" t="t" r="r" b="b"/>
              <a:pathLst>
                <a:path w="51795" h="36297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362977"/>
                  </a:lnTo>
                  <a:lnTo>
                    <a:pt x="0" y="3629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167;p39">
              <a:extLst>
                <a:ext uri="{FF2B5EF4-FFF2-40B4-BE49-F238E27FC236}">
                  <a16:creationId xmlns:a16="http://schemas.microsoft.com/office/drawing/2014/main" id="{1964FC95-9E5D-A338-B3D6-343A0BF0D3FA}"/>
                </a:ext>
              </a:extLst>
            </p:cNvPr>
            <p:cNvSpPr/>
            <p:nvPr/>
          </p:nvSpPr>
          <p:spPr>
            <a:xfrm>
              <a:off x="10139165" y="445943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168;p39">
              <a:extLst>
                <a:ext uri="{FF2B5EF4-FFF2-40B4-BE49-F238E27FC236}">
                  <a16:creationId xmlns:a16="http://schemas.microsoft.com/office/drawing/2014/main" id="{B2A4B8D3-7CD1-666D-0161-DEEAB6BBC14F}"/>
                </a:ext>
              </a:extLst>
            </p:cNvPr>
            <p:cNvSpPr/>
            <p:nvPr/>
          </p:nvSpPr>
          <p:spPr>
            <a:xfrm>
              <a:off x="10139165" y="4148394"/>
              <a:ext cx="51795" cy="311045"/>
            </a:xfrm>
            <a:custGeom>
              <a:avLst/>
              <a:gdLst/>
              <a:ahLst/>
              <a:cxnLst/>
              <a:rect l="l" t="t" r="r" b="b"/>
              <a:pathLst>
                <a:path w="51795" h="31104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311045"/>
                  </a:lnTo>
                  <a:lnTo>
                    <a:pt x="0" y="3110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169;p39">
              <a:extLst>
                <a:ext uri="{FF2B5EF4-FFF2-40B4-BE49-F238E27FC236}">
                  <a16:creationId xmlns:a16="http://schemas.microsoft.com/office/drawing/2014/main" id="{827A5402-3898-85B7-531C-9484778D1563}"/>
                </a:ext>
              </a:extLst>
            </p:cNvPr>
            <p:cNvSpPr/>
            <p:nvPr/>
          </p:nvSpPr>
          <p:spPr>
            <a:xfrm>
              <a:off x="10398415" y="305959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170;p39">
              <a:extLst>
                <a:ext uri="{FF2B5EF4-FFF2-40B4-BE49-F238E27FC236}">
                  <a16:creationId xmlns:a16="http://schemas.microsoft.com/office/drawing/2014/main" id="{193B3601-6F49-D6F5-6F78-6E9322438F58}"/>
                </a:ext>
              </a:extLst>
            </p:cNvPr>
            <p:cNvSpPr/>
            <p:nvPr/>
          </p:nvSpPr>
          <p:spPr>
            <a:xfrm>
              <a:off x="10450210" y="285214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171;p39">
              <a:extLst>
                <a:ext uri="{FF2B5EF4-FFF2-40B4-BE49-F238E27FC236}">
                  <a16:creationId xmlns:a16="http://schemas.microsoft.com/office/drawing/2014/main" id="{1C43EE94-BEAD-E012-3E6B-ED954B396224}"/>
                </a:ext>
              </a:extLst>
            </p:cNvPr>
            <p:cNvSpPr/>
            <p:nvPr/>
          </p:nvSpPr>
          <p:spPr>
            <a:xfrm>
              <a:off x="10035438" y="29040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172;p39">
              <a:extLst>
                <a:ext uri="{FF2B5EF4-FFF2-40B4-BE49-F238E27FC236}">
                  <a16:creationId xmlns:a16="http://schemas.microsoft.com/office/drawing/2014/main" id="{F28247F3-AC9B-AD1D-12AD-350D52DE6876}"/>
                </a:ext>
              </a:extLst>
            </p:cNvPr>
            <p:cNvSpPr/>
            <p:nvPr/>
          </p:nvSpPr>
          <p:spPr>
            <a:xfrm>
              <a:off x="10502142" y="2800350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173;p39">
              <a:extLst>
                <a:ext uri="{FF2B5EF4-FFF2-40B4-BE49-F238E27FC236}">
                  <a16:creationId xmlns:a16="http://schemas.microsoft.com/office/drawing/2014/main" id="{8B394F9F-B58C-840D-7F4B-06BE60919683}"/>
                </a:ext>
              </a:extLst>
            </p:cNvPr>
            <p:cNvSpPr/>
            <p:nvPr/>
          </p:nvSpPr>
          <p:spPr>
            <a:xfrm>
              <a:off x="9983643" y="285214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174;p39">
              <a:extLst>
                <a:ext uri="{FF2B5EF4-FFF2-40B4-BE49-F238E27FC236}">
                  <a16:creationId xmlns:a16="http://schemas.microsoft.com/office/drawing/2014/main" id="{382278ED-8773-8BD1-72E2-ED2E2BDB98B6}"/>
                </a:ext>
              </a:extLst>
            </p:cNvPr>
            <p:cNvSpPr/>
            <p:nvPr/>
          </p:nvSpPr>
          <p:spPr>
            <a:xfrm>
              <a:off x="9983643" y="305959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175;p39">
              <a:extLst>
                <a:ext uri="{FF2B5EF4-FFF2-40B4-BE49-F238E27FC236}">
                  <a16:creationId xmlns:a16="http://schemas.microsoft.com/office/drawing/2014/main" id="{A0FFFCB1-86BF-4397-BF5A-03DD147D86AE}"/>
                </a:ext>
              </a:extLst>
            </p:cNvPr>
            <p:cNvSpPr/>
            <p:nvPr/>
          </p:nvSpPr>
          <p:spPr>
            <a:xfrm>
              <a:off x="10502142" y="300780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rgbClr val="0078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4176;p39">
              <a:extLst>
                <a:ext uri="{FF2B5EF4-FFF2-40B4-BE49-F238E27FC236}">
                  <a16:creationId xmlns:a16="http://schemas.microsoft.com/office/drawing/2014/main" id="{A4C35369-08AF-AFF1-B24B-C3C77FB1942B}"/>
                </a:ext>
              </a:extLst>
            </p:cNvPr>
            <p:cNvSpPr/>
            <p:nvPr/>
          </p:nvSpPr>
          <p:spPr>
            <a:xfrm>
              <a:off x="10553937" y="300780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4177;p39">
              <a:extLst>
                <a:ext uri="{FF2B5EF4-FFF2-40B4-BE49-F238E27FC236}">
                  <a16:creationId xmlns:a16="http://schemas.microsoft.com/office/drawing/2014/main" id="{C63D870D-FA82-7AE5-5581-8083CCE8460A}"/>
                </a:ext>
              </a:extLst>
            </p:cNvPr>
            <p:cNvSpPr/>
            <p:nvPr/>
          </p:nvSpPr>
          <p:spPr>
            <a:xfrm rot="10800000">
              <a:off x="10605870" y="30076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4178;p39">
              <a:extLst>
                <a:ext uri="{FF2B5EF4-FFF2-40B4-BE49-F238E27FC236}">
                  <a16:creationId xmlns:a16="http://schemas.microsoft.com/office/drawing/2014/main" id="{08645B0B-2A0A-BA20-936A-5D562D2CC190}"/>
                </a:ext>
              </a:extLst>
            </p:cNvPr>
            <p:cNvSpPr/>
            <p:nvPr/>
          </p:nvSpPr>
          <p:spPr>
            <a:xfrm>
              <a:off x="10553937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4179;p39">
              <a:extLst>
                <a:ext uri="{FF2B5EF4-FFF2-40B4-BE49-F238E27FC236}">
                  <a16:creationId xmlns:a16="http://schemas.microsoft.com/office/drawing/2014/main" id="{66808990-2952-F3F2-92AE-DAAAEE7481C9}"/>
                </a:ext>
              </a:extLst>
            </p:cNvPr>
            <p:cNvSpPr/>
            <p:nvPr/>
          </p:nvSpPr>
          <p:spPr>
            <a:xfrm>
              <a:off x="10502142" y="311139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4180;p39">
              <a:extLst>
                <a:ext uri="{FF2B5EF4-FFF2-40B4-BE49-F238E27FC236}">
                  <a16:creationId xmlns:a16="http://schemas.microsoft.com/office/drawing/2014/main" id="{5679EEDC-C830-8E47-6E95-D4CA892D5292}"/>
                </a:ext>
              </a:extLst>
            </p:cNvPr>
            <p:cNvSpPr/>
            <p:nvPr/>
          </p:nvSpPr>
          <p:spPr>
            <a:xfrm>
              <a:off x="10553937" y="2852145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4181;p39">
              <a:extLst>
                <a:ext uri="{FF2B5EF4-FFF2-40B4-BE49-F238E27FC236}">
                  <a16:creationId xmlns:a16="http://schemas.microsoft.com/office/drawing/2014/main" id="{4309FA6F-6E96-EA19-59EE-360DEBAE4FB6}"/>
                </a:ext>
              </a:extLst>
            </p:cNvPr>
            <p:cNvSpPr/>
            <p:nvPr/>
          </p:nvSpPr>
          <p:spPr>
            <a:xfrm>
              <a:off x="9931847" y="290407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4182;p39">
              <a:extLst>
                <a:ext uri="{FF2B5EF4-FFF2-40B4-BE49-F238E27FC236}">
                  <a16:creationId xmlns:a16="http://schemas.microsoft.com/office/drawing/2014/main" id="{BDCAB60A-28FA-B76D-7353-AAFBCAA873A1}"/>
                </a:ext>
              </a:extLst>
            </p:cNvPr>
            <p:cNvSpPr/>
            <p:nvPr/>
          </p:nvSpPr>
          <p:spPr>
            <a:xfrm>
              <a:off x="10398415" y="290407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4183;p39">
              <a:extLst>
                <a:ext uri="{FF2B5EF4-FFF2-40B4-BE49-F238E27FC236}">
                  <a16:creationId xmlns:a16="http://schemas.microsoft.com/office/drawing/2014/main" id="{EB19A736-44C7-AD8F-602D-613CD1ACF5AA}"/>
                </a:ext>
              </a:extLst>
            </p:cNvPr>
            <p:cNvSpPr/>
            <p:nvPr/>
          </p:nvSpPr>
          <p:spPr>
            <a:xfrm>
              <a:off x="10087370" y="295587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4184;p39">
              <a:extLst>
                <a:ext uri="{FF2B5EF4-FFF2-40B4-BE49-F238E27FC236}">
                  <a16:creationId xmlns:a16="http://schemas.microsoft.com/office/drawing/2014/main" id="{245EC16F-5228-7AB3-5C4C-9EDFB572C003}"/>
                </a:ext>
              </a:extLst>
            </p:cNvPr>
            <p:cNvSpPr/>
            <p:nvPr/>
          </p:nvSpPr>
          <p:spPr>
            <a:xfrm>
              <a:off x="10450210" y="316332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4185;p39">
              <a:extLst>
                <a:ext uri="{FF2B5EF4-FFF2-40B4-BE49-F238E27FC236}">
                  <a16:creationId xmlns:a16="http://schemas.microsoft.com/office/drawing/2014/main" id="{1459866F-C240-6D5D-785B-CA6BAEF9D9DA}"/>
                </a:ext>
              </a:extLst>
            </p:cNvPr>
            <p:cNvSpPr/>
            <p:nvPr/>
          </p:nvSpPr>
          <p:spPr>
            <a:xfrm>
              <a:off x="10502142" y="3266917"/>
              <a:ext cx="51795" cy="207454"/>
            </a:xfrm>
            <a:custGeom>
              <a:avLst/>
              <a:gdLst/>
              <a:ahLst/>
              <a:cxnLst/>
              <a:rect l="l" t="t" r="r" b="b"/>
              <a:pathLst>
                <a:path w="51795" h="207454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207455"/>
                  </a:lnTo>
                  <a:lnTo>
                    <a:pt x="0" y="207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4186;p39">
              <a:extLst>
                <a:ext uri="{FF2B5EF4-FFF2-40B4-BE49-F238E27FC236}">
                  <a16:creationId xmlns:a16="http://schemas.microsoft.com/office/drawing/2014/main" id="{237A769D-A182-5D75-2591-4B0AA03E04BD}"/>
                </a:ext>
              </a:extLst>
            </p:cNvPr>
            <p:cNvSpPr/>
            <p:nvPr/>
          </p:nvSpPr>
          <p:spPr>
            <a:xfrm>
              <a:off x="9983642" y="2904077"/>
              <a:ext cx="155523" cy="259249"/>
            </a:xfrm>
            <a:custGeom>
              <a:avLst/>
              <a:gdLst/>
              <a:ahLst/>
              <a:cxnLst/>
              <a:rect l="l" t="t" r="r" b="b"/>
              <a:pathLst>
                <a:path w="155523" h="259249" extrusionOk="0">
                  <a:moveTo>
                    <a:pt x="155523" y="155523"/>
                  </a:moveTo>
                  <a:lnTo>
                    <a:pt x="155523" y="207318"/>
                  </a:lnTo>
                  <a:lnTo>
                    <a:pt x="103727" y="207318"/>
                  </a:lnTo>
                  <a:lnTo>
                    <a:pt x="103727" y="259250"/>
                  </a:lnTo>
                  <a:lnTo>
                    <a:pt x="51796" y="259250"/>
                  </a:lnTo>
                  <a:lnTo>
                    <a:pt x="51796" y="155523"/>
                  </a:lnTo>
                  <a:lnTo>
                    <a:pt x="0" y="155523"/>
                  </a:lnTo>
                  <a:lnTo>
                    <a:pt x="0" y="0"/>
                  </a:lnTo>
                  <a:lnTo>
                    <a:pt x="51796" y="0"/>
                  </a:lnTo>
                  <a:lnTo>
                    <a:pt x="51796" y="51795"/>
                  </a:lnTo>
                  <a:lnTo>
                    <a:pt x="103727" y="51795"/>
                  </a:lnTo>
                  <a:lnTo>
                    <a:pt x="103727" y="155523"/>
                  </a:lnTo>
                  <a:lnTo>
                    <a:pt x="155523" y="1555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4187;p39">
              <a:extLst>
                <a:ext uri="{FF2B5EF4-FFF2-40B4-BE49-F238E27FC236}">
                  <a16:creationId xmlns:a16="http://schemas.microsoft.com/office/drawing/2014/main" id="{594E5C8F-E8D5-276A-A3F5-191F109EF67C}"/>
                </a:ext>
              </a:extLst>
            </p:cNvPr>
            <p:cNvSpPr/>
            <p:nvPr/>
          </p:nvSpPr>
          <p:spPr>
            <a:xfrm>
              <a:off x="10139165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4188;p39">
              <a:extLst>
                <a:ext uri="{FF2B5EF4-FFF2-40B4-BE49-F238E27FC236}">
                  <a16:creationId xmlns:a16="http://schemas.microsoft.com/office/drawing/2014/main" id="{8E6C48A0-CA02-4A46-E577-130B7BC1B09E}"/>
                </a:ext>
              </a:extLst>
            </p:cNvPr>
            <p:cNvSpPr/>
            <p:nvPr/>
          </p:nvSpPr>
          <p:spPr>
            <a:xfrm>
              <a:off x="10398415" y="2852145"/>
              <a:ext cx="155522" cy="311182"/>
            </a:xfrm>
            <a:custGeom>
              <a:avLst/>
              <a:gdLst/>
              <a:ahLst/>
              <a:cxnLst/>
              <a:rect l="l" t="t" r="r" b="b"/>
              <a:pathLst>
                <a:path w="155522" h="311182" extrusionOk="0">
                  <a:moveTo>
                    <a:pt x="103727" y="155660"/>
                  </a:moveTo>
                  <a:lnTo>
                    <a:pt x="103727" y="207455"/>
                  </a:lnTo>
                  <a:lnTo>
                    <a:pt x="155522" y="207455"/>
                  </a:lnTo>
                  <a:lnTo>
                    <a:pt x="155522" y="259250"/>
                  </a:lnTo>
                  <a:lnTo>
                    <a:pt x="103727" y="259250"/>
                  </a:lnTo>
                  <a:lnTo>
                    <a:pt x="103727" y="311182"/>
                  </a:lnTo>
                  <a:lnTo>
                    <a:pt x="51795" y="311182"/>
                  </a:lnTo>
                  <a:lnTo>
                    <a:pt x="51795" y="207455"/>
                  </a:lnTo>
                  <a:lnTo>
                    <a:pt x="0" y="207455"/>
                  </a:lnTo>
                  <a:lnTo>
                    <a:pt x="0" y="155660"/>
                  </a:lnTo>
                  <a:lnTo>
                    <a:pt x="51795" y="155660"/>
                  </a:lnTo>
                  <a:lnTo>
                    <a:pt x="51795" y="51932"/>
                  </a:lnTo>
                  <a:lnTo>
                    <a:pt x="103727" y="51932"/>
                  </a:lnTo>
                  <a:lnTo>
                    <a:pt x="103727" y="0"/>
                  </a:lnTo>
                  <a:lnTo>
                    <a:pt x="155522" y="0"/>
                  </a:lnTo>
                  <a:lnTo>
                    <a:pt x="155522" y="155660"/>
                  </a:lnTo>
                  <a:lnTo>
                    <a:pt x="103727" y="1556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4189;p39">
              <a:extLst>
                <a:ext uri="{FF2B5EF4-FFF2-40B4-BE49-F238E27FC236}">
                  <a16:creationId xmlns:a16="http://schemas.microsoft.com/office/drawing/2014/main" id="{1F34AFBF-97ED-E2B9-F32C-12A4F5B6CADE}"/>
                </a:ext>
              </a:extLst>
            </p:cNvPr>
            <p:cNvSpPr/>
            <p:nvPr/>
          </p:nvSpPr>
          <p:spPr>
            <a:xfrm>
              <a:off x="10190960" y="3007804"/>
              <a:ext cx="207454" cy="51795"/>
            </a:xfrm>
            <a:custGeom>
              <a:avLst/>
              <a:gdLst/>
              <a:ahLst/>
              <a:cxnLst/>
              <a:rect l="l" t="t" r="r" b="b"/>
              <a:pathLst>
                <a:path w="207454" h="51795" extrusionOk="0">
                  <a:moveTo>
                    <a:pt x="0" y="0"/>
                  </a:moveTo>
                  <a:lnTo>
                    <a:pt x="207455" y="0"/>
                  </a:lnTo>
                  <a:lnTo>
                    <a:pt x="20745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4190;p39">
              <a:extLst>
                <a:ext uri="{FF2B5EF4-FFF2-40B4-BE49-F238E27FC236}">
                  <a16:creationId xmlns:a16="http://schemas.microsoft.com/office/drawing/2014/main" id="{902F3D62-8060-F433-D6EB-CE3401FB65B8}"/>
                </a:ext>
              </a:extLst>
            </p:cNvPr>
            <p:cNvSpPr/>
            <p:nvPr/>
          </p:nvSpPr>
          <p:spPr>
            <a:xfrm>
              <a:off x="10087370" y="34743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4191;p39">
              <a:extLst>
                <a:ext uri="{FF2B5EF4-FFF2-40B4-BE49-F238E27FC236}">
                  <a16:creationId xmlns:a16="http://schemas.microsoft.com/office/drawing/2014/main" id="{D5D05AAB-D0D5-DC12-8BC8-ED13202E9ABA}"/>
                </a:ext>
              </a:extLst>
            </p:cNvPr>
            <p:cNvSpPr/>
            <p:nvPr/>
          </p:nvSpPr>
          <p:spPr>
            <a:xfrm>
              <a:off x="10190960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4192;p39">
              <a:extLst>
                <a:ext uri="{FF2B5EF4-FFF2-40B4-BE49-F238E27FC236}">
                  <a16:creationId xmlns:a16="http://schemas.microsoft.com/office/drawing/2014/main" id="{A6B500BB-D8E7-1454-DF8B-BBA334D275E9}"/>
                </a:ext>
              </a:extLst>
            </p:cNvPr>
            <p:cNvSpPr/>
            <p:nvPr/>
          </p:nvSpPr>
          <p:spPr>
            <a:xfrm>
              <a:off x="10346620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4193;p39">
              <a:extLst>
                <a:ext uri="{FF2B5EF4-FFF2-40B4-BE49-F238E27FC236}">
                  <a16:creationId xmlns:a16="http://schemas.microsoft.com/office/drawing/2014/main" id="{EDBBF3D7-0DFE-C52D-A997-899CE01F79EF}"/>
                </a:ext>
              </a:extLst>
            </p:cNvPr>
            <p:cNvSpPr/>
            <p:nvPr/>
          </p:nvSpPr>
          <p:spPr>
            <a:xfrm>
              <a:off x="10242892" y="316332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4194;p39">
              <a:extLst>
                <a:ext uri="{FF2B5EF4-FFF2-40B4-BE49-F238E27FC236}">
                  <a16:creationId xmlns:a16="http://schemas.microsoft.com/office/drawing/2014/main" id="{56D5D3B8-B864-7BA5-2E0D-499902F68431}"/>
                </a:ext>
              </a:extLst>
            </p:cNvPr>
            <p:cNvSpPr/>
            <p:nvPr/>
          </p:nvSpPr>
          <p:spPr>
            <a:xfrm>
              <a:off x="10035438" y="32669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4195;p39">
              <a:extLst>
                <a:ext uri="{FF2B5EF4-FFF2-40B4-BE49-F238E27FC236}">
                  <a16:creationId xmlns:a16="http://schemas.microsoft.com/office/drawing/2014/main" id="{EF22010A-A3A5-8962-F3EA-62B41587D646}"/>
                </a:ext>
              </a:extLst>
            </p:cNvPr>
            <p:cNvSpPr/>
            <p:nvPr/>
          </p:nvSpPr>
          <p:spPr>
            <a:xfrm>
              <a:off x="10035438" y="33188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4196;p39">
              <a:extLst>
                <a:ext uri="{FF2B5EF4-FFF2-40B4-BE49-F238E27FC236}">
                  <a16:creationId xmlns:a16="http://schemas.microsoft.com/office/drawing/2014/main" id="{4A3936F0-8A40-9B43-94CD-17EDF4374286}"/>
                </a:ext>
              </a:extLst>
            </p:cNvPr>
            <p:cNvSpPr/>
            <p:nvPr/>
          </p:nvSpPr>
          <p:spPr>
            <a:xfrm>
              <a:off x="9361415" y="420018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4197;p39">
              <a:extLst>
                <a:ext uri="{FF2B5EF4-FFF2-40B4-BE49-F238E27FC236}">
                  <a16:creationId xmlns:a16="http://schemas.microsoft.com/office/drawing/2014/main" id="{CDF5D0CC-D9CB-97EA-1ED5-6E290C69A5DA}"/>
                </a:ext>
              </a:extLst>
            </p:cNvPr>
            <p:cNvSpPr/>
            <p:nvPr/>
          </p:nvSpPr>
          <p:spPr>
            <a:xfrm>
              <a:off x="9983643" y="32669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rgbClr val="FFF4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4198;p39">
              <a:extLst>
                <a:ext uri="{FF2B5EF4-FFF2-40B4-BE49-F238E27FC236}">
                  <a16:creationId xmlns:a16="http://schemas.microsoft.com/office/drawing/2014/main" id="{35175776-1F8C-2F89-C9EF-13A13104165F}"/>
                </a:ext>
              </a:extLst>
            </p:cNvPr>
            <p:cNvSpPr/>
            <p:nvPr/>
          </p:nvSpPr>
          <p:spPr>
            <a:xfrm>
              <a:off x="10035438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4199;p39">
              <a:extLst>
                <a:ext uri="{FF2B5EF4-FFF2-40B4-BE49-F238E27FC236}">
                  <a16:creationId xmlns:a16="http://schemas.microsoft.com/office/drawing/2014/main" id="{FBD96E36-A5E7-3A9E-C99F-467B355C0AA7}"/>
                </a:ext>
              </a:extLst>
            </p:cNvPr>
            <p:cNvSpPr/>
            <p:nvPr/>
          </p:nvSpPr>
          <p:spPr>
            <a:xfrm>
              <a:off x="9413622" y="3266506"/>
              <a:ext cx="1088383" cy="1244317"/>
            </a:xfrm>
            <a:custGeom>
              <a:avLst/>
              <a:gdLst/>
              <a:ahLst/>
              <a:cxnLst/>
              <a:rect l="l" t="t" r="r" b="b"/>
              <a:pathLst>
                <a:path w="1088383" h="1244317" extrusionOk="0">
                  <a:moveTo>
                    <a:pt x="1036588" y="411"/>
                  </a:moveTo>
                  <a:lnTo>
                    <a:pt x="1036588" y="52206"/>
                  </a:lnTo>
                  <a:lnTo>
                    <a:pt x="984793" y="52206"/>
                  </a:lnTo>
                  <a:lnTo>
                    <a:pt x="984793" y="155934"/>
                  </a:lnTo>
                  <a:lnTo>
                    <a:pt x="881066" y="155934"/>
                  </a:lnTo>
                  <a:lnTo>
                    <a:pt x="881066" y="207729"/>
                  </a:lnTo>
                  <a:lnTo>
                    <a:pt x="725544" y="207729"/>
                  </a:lnTo>
                  <a:lnTo>
                    <a:pt x="725544" y="259524"/>
                  </a:lnTo>
                  <a:lnTo>
                    <a:pt x="673748" y="259524"/>
                  </a:lnTo>
                  <a:lnTo>
                    <a:pt x="673748" y="311319"/>
                  </a:lnTo>
                  <a:lnTo>
                    <a:pt x="621953" y="311319"/>
                  </a:lnTo>
                  <a:lnTo>
                    <a:pt x="621953" y="363114"/>
                  </a:lnTo>
                  <a:lnTo>
                    <a:pt x="518226" y="363114"/>
                  </a:lnTo>
                  <a:lnTo>
                    <a:pt x="518226" y="414909"/>
                  </a:lnTo>
                  <a:lnTo>
                    <a:pt x="414498" y="414909"/>
                  </a:lnTo>
                  <a:lnTo>
                    <a:pt x="414498" y="466705"/>
                  </a:lnTo>
                  <a:lnTo>
                    <a:pt x="310771" y="466705"/>
                  </a:lnTo>
                  <a:lnTo>
                    <a:pt x="310771" y="518500"/>
                  </a:lnTo>
                  <a:lnTo>
                    <a:pt x="258975" y="518500"/>
                  </a:lnTo>
                  <a:lnTo>
                    <a:pt x="258975" y="622227"/>
                  </a:lnTo>
                  <a:lnTo>
                    <a:pt x="207181" y="622227"/>
                  </a:lnTo>
                  <a:lnTo>
                    <a:pt x="207181" y="674022"/>
                  </a:lnTo>
                  <a:lnTo>
                    <a:pt x="155385" y="674022"/>
                  </a:lnTo>
                  <a:lnTo>
                    <a:pt x="155385" y="777750"/>
                  </a:lnTo>
                  <a:lnTo>
                    <a:pt x="103590" y="777750"/>
                  </a:lnTo>
                  <a:lnTo>
                    <a:pt x="103590" y="829545"/>
                  </a:lnTo>
                  <a:lnTo>
                    <a:pt x="51795" y="829545"/>
                  </a:lnTo>
                  <a:lnTo>
                    <a:pt x="51795" y="933272"/>
                  </a:lnTo>
                  <a:lnTo>
                    <a:pt x="0" y="933272"/>
                  </a:lnTo>
                  <a:lnTo>
                    <a:pt x="0" y="1088795"/>
                  </a:lnTo>
                  <a:lnTo>
                    <a:pt x="51795" y="1088795"/>
                  </a:lnTo>
                  <a:lnTo>
                    <a:pt x="51795" y="1192522"/>
                  </a:lnTo>
                  <a:lnTo>
                    <a:pt x="103590" y="1192522"/>
                  </a:lnTo>
                  <a:lnTo>
                    <a:pt x="103590" y="1244317"/>
                  </a:lnTo>
                  <a:lnTo>
                    <a:pt x="673885" y="1244317"/>
                  </a:lnTo>
                  <a:lnTo>
                    <a:pt x="673885" y="1192522"/>
                  </a:lnTo>
                  <a:lnTo>
                    <a:pt x="466430" y="1192522"/>
                  </a:lnTo>
                  <a:lnTo>
                    <a:pt x="466430" y="1140727"/>
                  </a:lnTo>
                  <a:lnTo>
                    <a:pt x="414635" y="1140727"/>
                  </a:lnTo>
                  <a:lnTo>
                    <a:pt x="414635" y="1036999"/>
                  </a:lnTo>
                  <a:lnTo>
                    <a:pt x="466430" y="1036999"/>
                  </a:lnTo>
                  <a:lnTo>
                    <a:pt x="466430" y="985204"/>
                  </a:lnTo>
                  <a:lnTo>
                    <a:pt x="518226" y="985204"/>
                  </a:lnTo>
                  <a:lnTo>
                    <a:pt x="518226" y="881477"/>
                  </a:lnTo>
                  <a:lnTo>
                    <a:pt x="466430" y="881477"/>
                  </a:lnTo>
                  <a:lnTo>
                    <a:pt x="466430" y="829682"/>
                  </a:lnTo>
                  <a:lnTo>
                    <a:pt x="362703" y="829682"/>
                  </a:lnTo>
                  <a:lnTo>
                    <a:pt x="362703" y="777887"/>
                  </a:lnTo>
                  <a:lnTo>
                    <a:pt x="310908" y="777887"/>
                  </a:lnTo>
                  <a:lnTo>
                    <a:pt x="310908" y="726092"/>
                  </a:lnTo>
                  <a:lnTo>
                    <a:pt x="362703" y="726092"/>
                  </a:lnTo>
                  <a:lnTo>
                    <a:pt x="362703" y="777887"/>
                  </a:lnTo>
                  <a:lnTo>
                    <a:pt x="466430" y="777887"/>
                  </a:lnTo>
                  <a:lnTo>
                    <a:pt x="466430" y="829682"/>
                  </a:lnTo>
                  <a:lnTo>
                    <a:pt x="518226" y="829682"/>
                  </a:lnTo>
                  <a:lnTo>
                    <a:pt x="518226" y="881477"/>
                  </a:lnTo>
                  <a:lnTo>
                    <a:pt x="570021" y="881477"/>
                  </a:lnTo>
                  <a:lnTo>
                    <a:pt x="570021" y="985204"/>
                  </a:lnTo>
                  <a:lnTo>
                    <a:pt x="518226" y="985204"/>
                  </a:lnTo>
                  <a:lnTo>
                    <a:pt x="518226" y="1036999"/>
                  </a:lnTo>
                  <a:lnTo>
                    <a:pt x="466430" y="1036999"/>
                  </a:lnTo>
                  <a:lnTo>
                    <a:pt x="466430" y="1140727"/>
                  </a:lnTo>
                  <a:lnTo>
                    <a:pt x="673885" y="1140727"/>
                  </a:lnTo>
                  <a:lnTo>
                    <a:pt x="673885" y="1192522"/>
                  </a:lnTo>
                  <a:lnTo>
                    <a:pt x="725681" y="1192522"/>
                  </a:lnTo>
                  <a:lnTo>
                    <a:pt x="725681" y="881477"/>
                  </a:lnTo>
                  <a:lnTo>
                    <a:pt x="673885" y="881477"/>
                  </a:lnTo>
                  <a:lnTo>
                    <a:pt x="673885" y="777750"/>
                  </a:lnTo>
                  <a:lnTo>
                    <a:pt x="622090" y="777750"/>
                  </a:lnTo>
                  <a:lnTo>
                    <a:pt x="622090" y="622227"/>
                  </a:lnTo>
                  <a:lnTo>
                    <a:pt x="673885" y="622227"/>
                  </a:lnTo>
                  <a:lnTo>
                    <a:pt x="673885" y="777750"/>
                  </a:lnTo>
                  <a:lnTo>
                    <a:pt x="725681" y="777750"/>
                  </a:lnTo>
                  <a:lnTo>
                    <a:pt x="725681" y="881477"/>
                  </a:lnTo>
                  <a:lnTo>
                    <a:pt x="777475" y="881477"/>
                  </a:lnTo>
                  <a:lnTo>
                    <a:pt x="777475" y="1192522"/>
                  </a:lnTo>
                  <a:lnTo>
                    <a:pt x="829271" y="1192522"/>
                  </a:lnTo>
                  <a:lnTo>
                    <a:pt x="829271" y="1244317"/>
                  </a:lnTo>
                  <a:lnTo>
                    <a:pt x="932998" y="1244317"/>
                  </a:lnTo>
                  <a:lnTo>
                    <a:pt x="932998" y="1192522"/>
                  </a:lnTo>
                  <a:lnTo>
                    <a:pt x="881203" y="1192522"/>
                  </a:lnTo>
                  <a:lnTo>
                    <a:pt x="881203" y="1140727"/>
                  </a:lnTo>
                  <a:lnTo>
                    <a:pt x="829407" y="1140727"/>
                  </a:lnTo>
                  <a:lnTo>
                    <a:pt x="829407" y="777750"/>
                  </a:lnTo>
                  <a:lnTo>
                    <a:pt x="881203" y="777750"/>
                  </a:lnTo>
                  <a:lnTo>
                    <a:pt x="881203" y="622227"/>
                  </a:lnTo>
                  <a:lnTo>
                    <a:pt x="932998" y="622227"/>
                  </a:lnTo>
                  <a:lnTo>
                    <a:pt x="932998" y="466705"/>
                  </a:lnTo>
                  <a:lnTo>
                    <a:pt x="984793" y="466705"/>
                  </a:lnTo>
                  <a:lnTo>
                    <a:pt x="984793" y="311182"/>
                  </a:lnTo>
                  <a:lnTo>
                    <a:pt x="1036588" y="311182"/>
                  </a:lnTo>
                  <a:lnTo>
                    <a:pt x="1036588" y="207455"/>
                  </a:lnTo>
                  <a:lnTo>
                    <a:pt x="1088383" y="207455"/>
                  </a:lnTo>
                  <a:lnTo>
                    <a:pt x="1088383" y="0"/>
                  </a:lnTo>
                  <a:lnTo>
                    <a:pt x="10365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4200;p39">
              <a:extLst>
                <a:ext uri="{FF2B5EF4-FFF2-40B4-BE49-F238E27FC236}">
                  <a16:creationId xmlns:a16="http://schemas.microsoft.com/office/drawing/2014/main" id="{4D06CCF0-A66A-5BE1-33DB-8323E14E1056}"/>
                </a:ext>
              </a:extLst>
            </p:cNvPr>
            <p:cNvSpPr/>
            <p:nvPr/>
          </p:nvSpPr>
          <p:spPr>
            <a:xfrm>
              <a:off x="10035575" y="3059599"/>
              <a:ext cx="414771" cy="414361"/>
            </a:xfrm>
            <a:custGeom>
              <a:avLst/>
              <a:gdLst/>
              <a:ahLst/>
              <a:cxnLst/>
              <a:rect l="l" t="t" r="r" b="b"/>
              <a:pathLst>
                <a:path w="414771" h="414361" extrusionOk="0">
                  <a:moveTo>
                    <a:pt x="362840" y="103727"/>
                  </a:moveTo>
                  <a:lnTo>
                    <a:pt x="362840" y="0"/>
                  </a:lnTo>
                  <a:lnTo>
                    <a:pt x="155385" y="0"/>
                  </a:lnTo>
                  <a:lnTo>
                    <a:pt x="155385" y="51795"/>
                  </a:lnTo>
                  <a:lnTo>
                    <a:pt x="103590" y="51795"/>
                  </a:lnTo>
                  <a:lnTo>
                    <a:pt x="103590" y="103590"/>
                  </a:lnTo>
                  <a:lnTo>
                    <a:pt x="51795" y="103590"/>
                  </a:lnTo>
                  <a:lnTo>
                    <a:pt x="51795" y="155386"/>
                  </a:lnTo>
                  <a:lnTo>
                    <a:pt x="0" y="155386"/>
                  </a:lnTo>
                  <a:lnTo>
                    <a:pt x="0" y="207181"/>
                  </a:lnTo>
                  <a:lnTo>
                    <a:pt x="103727" y="207181"/>
                  </a:lnTo>
                  <a:lnTo>
                    <a:pt x="103727" y="258976"/>
                  </a:lnTo>
                  <a:lnTo>
                    <a:pt x="51932" y="258976"/>
                  </a:lnTo>
                  <a:lnTo>
                    <a:pt x="51932" y="310771"/>
                  </a:lnTo>
                  <a:lnTo>
                    <a:pt x="136" y="310771"/>
                  </a:lnTo>
                  <a:lnTo>
                    <a:pt x="136" y="362566"/>
                  </a:lnTo>
                  <a:lnTo>
                    <a:pt x="51932" y="362566"/>
                  </a:lnTo>
                  <a:lnTo>
                    <a:pt x="51932" y="414361"/>
                  </a:lnTo>
                  <a:lnTo>
                    <a:pt x="103727" y="414361"/>
                  </a:lnTo>
                  <a:lnTo>
                    <a:pt x="103727" y="362566"/>
                  </a:lnTo>
                  <a:lnTo>
                    <a:pt x="259250" y="362566"/>
                  </a:lnTo>
                  <a:lnTo>
                    <a:pt x="259250" y="310771"/>
                  </a:lnTo>
                  <a:lnTo>
                    <a:pt x="362977" y="310771"/>
                  </a:lnTo>
                  <a:lnTo>
                    <a:pt x="362977" y="258976"/>
                  </a:lnTo>
                  <a:lnTo>
                    <a:pt x="414772" y="258976"/>
                  </a:lnTo>
                  <a:lnTo>
                    <a:pt x="414772" y="103453"/>
                  </a:lnTo>
                  <a:lnTo>
                    <a:pt x="362977" y="103453"/>
                  </a:lnTo>
                  <a:close/>
                  <a:moveTo>
                    <a:pt x="362840" y="207455"/>
                  </a:moveTo>
                  <a:lnTo>
                    <a:pt x="311044" y="207455"/>
                  </a:lnTo>
                  <a:lnTo>
                    <a:pt x="311044" y="259250"/>
                  </a:lnTo>
                  <a:lnTo>
                    <a:pt x="207318" y="259250"/>
                  </a:lnTo>
                  <a:lnTo>
                    <a:pt x="207318" y="207455"/>
                  </a:lnTo>
                  <a:lnTo>
                    <a:pt x="155522" y="207455"/>
                  </a:lnTo>
                  <a:lnTo>
                    <a:pt x="155522" y="155660"/>
                  </a:lnTo>
                  <a:lnTo>
                    <a:pt x="207318" y="155660"/>
                  </a:lnTo>
                  <a:lnTo>
                    <a:pt x="207318" y="103864"/>
                  </a:lnTo>
                  <a:lnTo>
                    <a:pt x="311044" y="103864"/>
                  </a:lnTo>
                  <a:lnTo>
                    <a:pt x="311044" y="155660"/>
                  </a:lnTo>
                  <a:lnTo>
                    <a:pt x="362840" y="155660"/>
                  </a:lnTo>
                  <a:lnTo>
                    <a:pt x="362840" y="207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4201;p39">
              <a:extLst>
                <a:ext uri="{FF2B5EF4-FFF2-40B4-BE49-F238E27FC236}">
                  <a16:creationId xmlns:a16="http://schemas.microsoft.com/office/drawing/2014/main" id="{E0D7C60D-8A26-B62A-DBF3-08EE043CA009}"/>
                </a:ext>
              </a:extLst>
            </p:cNvPr>
            <p:cNvSpPr/>
            <p:nvPr/>
          </p:nvSpPr>
          <p:spPr>
            <a:xfrm>
              <a:off x="10294688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4202;p39">
              <a:extLst>
                <a:ext uri="{FF2B5EF4-FFF2-40B4-BE49-F238E27FC236}">
                  <a16:creationId xmlns:a16="http://schemas.microsoft.com/office/drawing/2014/main" id="{4EA01D8B-5A7E-4FB8-530E-5C2977646E67}"/>
                </a:ext>
              </a:extLst>
            </p:cNvPr>
            <p:cNvSpPr/>
            <p:nvPr/>
          </p:nvSpPr>
          <p:spPr>
            <a:xfrm>
              <a:off x="10242892" y="32669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4203;p39">
              <a:extLst>
                <a:ext uri="{FF2B5EF4-FFF2-40B4-BE49-F238E27FC236}">
                  <a16:creationId xmlns:a16="http://schemas.microsoft.com/office/drawing/2014/main" id="{47B55DCB-E5F9-0E85-02D7-6067F080ED34}"/>
                </a:ext>
              </a:extLst>
            </p:cNvPr>
            <p:cNvSpPr/>
            <p:nvPr/>
          </p:nvSpPr>
          <p:spPr>
            <a:xfrm>
              <a:off x="10242892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4204;p39">
              <a:extLst>
                <a:ext uri="{FF2B5EF4-FFF2-40B4-BE49-F238E27FC236}">
                  <a16:creationId xmlns:a16="http://schemas.microsoft.com/office/drawing/2014/main" id="{B506721C-B98F-76B8-7E92-8CEDB44712E4}"/>
                </a:ext>
              </a:extLst>
            </p:cNvPr>
            <p:cNvSpPr/>
            <p:nvPr/>
          </p:nvSpPr>
          <p:spPr>
            <a:xfrm>
              <a:off x="10346620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4205;p39">
              <a:extLst>
                <a:ext uri="{FF2B5EF4-FFF2-40B4-BE49-F238E27FC236}">
                  <a16:creationId xmlns:a16="http://schemas.microsoft.com/office/drawing/2014/main" id="{5DE94F1C-EF9C-EC27-3519-FE10AE3AF1EA}"/>
                </a:ext>
              </a:extLst>
            </p:cNvPr>
            <p:cNvSpPr/>
            <p:nvPr/>
          </p:nvSpPr>
          <p:spPr>
            <a:xfrm>
              <a:off x="10398415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4206;p39">
              <a:extLst>
                <a:ext uri="{FF2B5EF4-FFF2-40B4-BE49-F238E27FC236}">
                  <a16:creationId xmlns:a16="http://schemas.microsoft.com/office/drawing/2014/main" id="{6D4099C3-24F1-13ED-B4AB-914D67C26B53}"/>
                </a:ext>
              </a:extLst>
            </p:cNvPr>
            <p:cNvSpPr/>
            <p:nvPr/>
          </p:nvSpPr>
          <p:spPr>
            <a:xfrm>
              <a:off x="10450210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4207;p39">
              <a:extLst>
                <a:ext uri="{FF2B5EF4-FFF2-40B4-BE49-F238E27FC236}">
                  <a16:creationId xmlns:a16="http://schemas.microsoft.com/office/drawing/2014/main" id="{B4FDE08C-F41B-BF23-EE7D-68F10E65B556}"/>
                </a:ext>
              </a:extLst>
            </p:cNvPr>
            <p:cNvSpPr/>
            <p:nvPr/>
          </p:nvSpPr>
          <p:spPr>
            <a:xfrm>
              <a:off x="10502142" y="316332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4208;p39">
              <a:extLst>
                <a:ext uri="{FF2B5EF4-FFF2-40B4-BE49-F238E27FC236}">
                  <a16:creationId xmlns:a16="http://schemas.microsoft.com/office/drawing/2014/main" id="{4437A7C8-5D94-320E-FEF8-F4A6CB2419E1}"/>
                </a:ext>
              </a:extLst>
            </p:cNvPr>
            <p:cNvSpPr/>
            <p:nvPr/>
          </p:nvSpPr>
          <p:spPr>
            <a:xfrm>
              <a:off x="10553937" y="2800350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4209;p39">
              <a:extLst>
                <a:ext uri="{FF2B5EF4-FFF2-40B4-BE49-F238E27FC236}">
                  <a16:creationId xmlns:a16="http://schemas.microsoft.com/office/drawing/2014/main" id="{25207555-19F8-DF55-0447-F6E4DEA96868}"/>
                </a:ext>
              </a:extLst>
            </p:cNvPr>
            <p:cNvSpPr/>
            <p:nvPr/>
          </p:nvSpPr>
          <p:spPr>
            <a:xfrm>
              <a:off x="9931847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4210;p39">
              <a:extLst>
                <a:ext uri="{FF2B5EF4-FFF2-40B4-BE49-F238E27FC236}">
                  <a16:creationId xmlns:a16="http://schemas.microsoft.com/office/drawing/2014/main" id="{23952B77-4E51-4361-BD39-70FF8F51D4EA}"/>
                </a:ext>
              </a:extLst>
            </p:cNvPr>
            <p:cNvSpPr/>
            <p:nvPr/>
          </p:nvSpPr>
          <p:spPr>
            <a:xfrm>
              <a:off x="10035438" y="34743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4211;p39">
              <a:extLst>
                <a:ext uri="{FF2B5EF4-FFF2-40B4-BE49-F238E27FC236}">
                  <a16:creationId xmlns:a16="http://schemas.microsoft.com/office/drawing/2014/main" id="{12107678-49BD-3D6D-E161-73A525D61597}"/>
                </a:ext>
              </a:extLst>
            </p:cNvPr>
            <p:cNvSpPr/>
            <p:nvPr/>
          </p:nvSpPr>
          <p:spPr>
            <a:xfrm>
              <a:off x="9516938" y="38891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4212;p39">
              <a:extLst>
                <a:ext uri="{FF2B5EF4-FFF2-40B4-BE49-F238E27FC236}">
                  <a16:creationId xmlns:a16="http://schemas.microsoft.com/office/drawing/2014/main" id="{1BCC8289-520C-385A-31C0-1F85EC49DF9C}"/>
                </a:ext>
              </a:extLst>
            </p:cNvPr>
            <p:cNvSpPr/>
            <p:nvPr/>
          </p:nvSpPr>
          <p:spPr>
            <a:xfrm>
              <a:off x="9050370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4213;p39">
              <a:extLst>
                <a:ext uri="{FF2B5EF4-FFF2-40B4-BE49-F238E27FC236}">
                  <a16:creationId xmlns:a16="http://schemas.microsoft.com/office/drawing/2014/main" id="{CD5DC04B-63FC-046B-BDF4-2F9A901B13E8}"/>
                </a:ext>
              </a:extLst>
            </p:cNvPr>
            <p:cNvSpPr/>
            <p:nvPr/>
          </p:nvSpPr>
          <p:spPr>
            <a:xfrm>
              <a:off x="9154098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4214;p39">
              <a:extLst>
                <a:ext uri="{FF2B5EF4-FFF2-40B4-BE49-F238E27FC236}">
                  <a16:creationId xmlns:a16="http://schemas.microsoft.com/office/drawing/2014/main" id="{7B25CE46-3A21-51B2-E977-DE0644D1EEA8}"/>
                </a:ext>
              </a:extLst>
            </p:cNvPr>
            <p:cNvSpPr/>
            <p:nvPr/>
          </p:nvSpPr>
          <p:spPr>
            <a:xfrm>
              <a:off x="8843053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4215;p39">
              <a:extLst>
                <a:ext uri="{FF2B5EF4-FFF2-40B4-BE49-F238E27FC236}">
                  <a16:creationId xmlns:a16="http://schemas.microsoft.com/office/drawing/2014/main" id="{AD0881F9-CFDB-9796-EA14-5025DEFD421F}"/>
                </a:ext>
              </a:extLst>
            </p:cNvPr>
            <p:cNvSpPr/>
            <p:nvPr/>
          </p:nvSpPr>
          <p:spPr>
            <a:xfrm>
              <a:off x="8998575" y="40446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4216;p39">
              <a:extLst>
                <a:ext uri="{FF2B5EF4-FFF2-40B4-BE49-F238E27FC236}">
                  <a16:creationId xmlns:a16="http://schemas.microsoft.com/office/drawing/2014/main" id="{6D0E0D20-B5AE-7BDC-1482-B8386E8EB2F9}"/>
                </a:ext>
              </a:extLst>
            </p:cNvPr>
            <p:cNvSpPr/>
            <p:nvPr/>
          </p:nvSpPr>
          <p:spPr>
            <a:xfrm>
              <a:off x="9361415" y="435571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4217;p39">
              <a:extLst>
                <a:ext uri="{FF2B5EF4-FFF2-40B4-BE49-F238E27FC236}">
                  <a16:creationId xmlns:a16="http://schemas.microsoft.com/office/drawing/2014/main" id="{89CE0439-02C9-DE5C-D692-67D5EA5AEC7C}"/>
                </a:ext>
              </a:extLst>
            </p:cNvPr>
            <p:cNvSpPr/>
            <p:nvPr/>
          </p:nvSpPr>
          <p:spPr>
            <a:xfrm>
              <a:off x="9465143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4218;p39">
              <a:extLst>
                <a:ext uri="{FF2B5EF4-FFF2-40B4-BE49-F238E27FC236}">
                  <a16:creationId xmlns:a16="http://schemas.microsoft.com/office/drawing/2014/main" id="{27EFB179-1D3F-A443-8541-1E6C5AC1BBB8}"/>
                </a:ext>
              </a:extLst>
            </p:cNvPr>
            <p:cNvSpPr/>
            <p:nvPr/>
          </p:nvSpPr>
          <p:spPr>
            <a:xfrm>
              <a:off x="10087370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4219;p39">
              <a:extLst>
                <a:ext uri="{FF2B5EF4-FFF2-40B4-BE49-F238E27FC236}">
                  <a16:creationId xmlns:a16="http://schemas.microsoft.com/office/drawing/2014/main" id="{0E6BA097-2F79-4993-5DA0-CCF4D2252EA1}"/>
                </a:ext>
              </a:extLst>
            </p:cNvPr>
            <p:cNvSpPr/>
            <p:nvPr/>
          </p:nvSpPr>
          <p:spPr>
            <a:xfrm>
              <a:off x="9257825" y="414839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4220;p39">
              <a:extLst>
                <a:ext uri="{FF2B5EF4-FFF2-40B4-BE49-F238E27FC236}">
                  <a16:creationId xmlns:a16="http://schemas.microsoft.com/office/drawing/2014/main" id="{BD24A3A4-BBA2-235B-8FB2-A7D5CE8B6F1A}"/>
                </a:ext>
              </a:extLst>
            </p:cNvPr>
            <p:cNvSpPr/>
            <p:nvPr/>
          </p:nvSpPr>
          <p:spPr>
            <a:xfrm>
              <a:off x="9154098" y="4096462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4221;p39">
              <a:extLst>
                <a:ext uri="{FF2B5EF4-FFF2-40B4-BE49-F238E27FC236}">
                  <a16:creationId xmlns:a16="http://schemas.microsoft.com/office/drawing/2014/main" id="{76A4C297-11B8-5A05-9A98-A091E875DA11}"/>
                </a:ext>
              </a:extLst>
            </p:cNvPr>
            <p:cNvSpPr/>
            <p:nvPr/>
          </p:nvSpPr>
          <p:spPr>
            <a:xfrm>
              <a:off x="9050370" y="404466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4222;p39">
              <a:extLst>
                <a:ext uri="{FF2B5EF4-FFF2-40B4-BE49-F238E27FC236}">
                  <a16:creationId xmlns:a16="http://schemas.microsoft.com/office/drawing/2014/main" id="{70E2918B-E9B1-6840-C612-7BDCAFF10D30}"/>
                </a:ext>
              </a:extLst>
            </p:cNvPr>
            <p:cNvSpPr/>
            <p:nvPr/>
          </p:nvSpPr>
          <p:spPr>
            <a:xfrm>
              <a:off x="8998575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4223;p39">
              <a:extLst>
                <a:ext uri="{FF2B5EF4-FFF2-40B4-BE49-F238E27FC236}">
                  <a16:creationId xmlns:a16="http://schemas.microsoft.com/office/drawing/2014/main" id="{FF86417F-CFB7-FEE5-290A-DF320B775588}"/>
                </a:ext>
              </a:extLst>
            </p:cNvPr>
            <p:cNvSpPr/>
            <p:nvPr/>
          </p:nvSpPr>
          <p:spPr>
            <a:xfrm>
              <a:off x="8946643" y="388914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4224;p39">
              <a:extLst>
                <a:ext uri="{FF2B5EF4-FFF2-40B4-BE49-F238E27FC236}">
                  <a16:creationId xmlns:a16="http://schemas.microsoft.com/office/drawing/2014/main" id="{A5D213E7-A15E-E976-E644-7D981CE15E3B}"/>
                </a:ext>
              </a:extLst>
            </p:cNvPr>
            <p:cNvSpPr/>
            <p:nvPr/>
          </p:nvSpPr>
          <p:spPr>
            <a:xfrm>
              <a:off x="8894848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4225;p39">
              <a:extLst>
                <a:ext uri="{FF2B5EF4-FFF2-40B4-BE49-F238E27FC236}">
                  <a16:creationId xmlns:a16="http://schemas.microsoft.com/office/drawing/2014/main" id="{C35F70AE-DAEB-6901-E5E3-65AE9C8C159C}"/>
                </a:ext>
              </a:extLst>
            </p:cNvPr>
            <p:cNvSpPr/>
            <p:nvPr/>
          </p:nvSpPr>
          <p:spPr>
            <a:xfrm>
              <a:off x="8843053" y="373362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4226;p39">
              <a:extLst>
                <a:ext uri="{FF2B5EF4-FFF2-40B4-BE49-F238E27FC236}">
                  <a16:creationId xmlns:a16="http://schemas.microsoft.com/office/drawing/2014/main" id="{77A3AAED-981D-F421-2E47-84293F985759}"/>
                </a:ext>
              </a:extLst>
            </p:cNvPr>
            <p:cNvSpPr/>
            <p:nvPr/>
          </p:nvSpPr>
          <p:spPr>
            <a:xfrm>
              <a:off x="8843053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4227;p39">
              <a:extLst>
                <a:ext uri="{FF2B5EF4-FFF2-40B4-BE49-F238E27FC236}">
                  <a16:creationId xmlns:a16="http://schemas.microsoft.com/office/drawing/2014/main" id="{85BAB28C-8806-9A92-2EAA-80C4EA1F0727}"/>
                </a:ext>
              </a:extLst>
            </p:cNvPr>
            <p:cNvSpPr/>
            <p:nvPr/>
          </p:nvSpPr>
          <p:spPr>
            <a:xfrm>
              <a:off x="8894848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4228;p39">
              <a:extLst>
                <a:ext uri="{FF2B5EF4-FFF2-40B4-BE49-F238E27FC236}">
                  <a16:creationId xmlns:a16="http://schemas.microsoft.com/office/drawing/2014/main" id="{0505239F-D26C-B9FC-8FDA-46F91282021D}"/>
                </a:ext>
              </a:extLst>
            </p:cNvPr>
            <p:cNvSpPr/>
            <p:nvPr/>
          </p:nvSpPr>
          <p:spPr>
            <a:xfrm>
              <a:off x="8946643" y="36298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4229;p39">
              <a:extLst>
                <a:ext uri="{FF2B5EF4-FFF2-40B4-BE49-F238E27FC236}">
                  <a16:creationId xmlns:a16="http://schemas.microsoft.com/office/drawing/2014/main" id="{F7887462-F407-E35C-D418-0F8BF70246CE}"/>
                </a:ext>
              </a:extLst>
            </p:cNvPr>
            <p:cNvSpPr/>
            <p:nvPr/>
          </p:nvSpPr>
          <p:spPr>
            <a:xfrm>
              <a:off x="8998575" y="368168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4230;p39">
              <a:extLst>
                <a:ext uri="{FF2B5EF4-FFF2-40B4-BE49-F238E27FC236}">
                  <a16:creationId xmlns:a16="http://schemas.microsoft.com/office/drawing/2014/main" id="{D437ED1C-D0FA-FC0D-E8FF-F8013E162738}"/>
                </a:ext>
              </a:extLst>
            </p:cNvPr>
            <p:cNvSpPr/>
            <p:nvPr/>
          </p:nvSpPr>
          <p:spPr>
            <a:xfrm>
              <a:off x="9102166" y="3733622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4231;p39">
              <a:extLst>
                <a:ext uri="{FF2B5EF4-FFF2-40B4-BE49-F238E27FC236}">
                  <a16:creationId xmlns:a16="http://schemas.microsoft.com/office/drawing/2014/main" id="{8A32EDBF-E9D4-34F5-86ED-857AB1387B51}"/>
                </a:ext>
              </a:extLst>
            </p:cNvPr>
            <p:cNvSpPr/>
            <p:nvPr/>
          </p:nvSpPr>
          <p:spPr>
            <a:xfrm>
              <a:off x="9205893" y="37854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4232;p39">
              <a:extLst>
                <a:ext uri="{FF2B5EF4-FFF2-40B4-BE49-F238E27FC236}">
                  <a16:creationId xmlns:a16="http://schemas.microsoft.com/office/drawing/2014/main" id="{3C686E6D-8228-33D4-F762-632C7DA2F22F}"/>
                </a:ext>
              </a:extLst>
            </p:cNvPr>
            <p:cNvSpPr/>
            <p:nvPr/>
          </p:nvSpPr>
          <p:spPr>
            <a:xfrm>
              <a:off x="9309620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4233;p39">
              <a:extLst>
                <a:ext uri="{FF2B5EF4-FFF2-40B4-BE49-F238E27FC236}">
                  <a16:creationId xmlns:a16="http://schemas.microsoft.com/office/drawing/2014/main" id="{D5D826B6-2D80-545A-F944-9C82E7495FB3}"/>
                </a:ext>
              </a:extLst>
            </p:cNvPr>
            <p:cNvSpPr/>
            <p:nvPr/>
          </p:nvSpPr>
          <p:spPr>
            <a:xfrm>
              <a:off x="9361415" y="38891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4234;p39">
              <a:extLst>
                <a:ext uri="{FF2B5EF4-FFF2-40B4-BE49-F238E27FC236}">
                  <a16:creationId xmlns:a16="http://schemas.microsoft.com/office/drawing/2014/main" id="{598052E5-DBAE-1823-3DCD-A4229B5132A5}"/>
                </a:ext>
              </a:extLst>
            </p:cNvPr>
            <p:cNvSpPr/>
            <p:nvPr/>
          </p:nvSpPr>
          <p:spPr>
            <a:xfrm>
              <a:off x="9413348" y="394093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4235;p39">
              <a:extLst>
                <a:ext uri="{FF2B5EF4-FFF2-40B4-BE49-F238E27FC236}">
                  <a16:creationId xmlns:a16="http://schemas.microsoft.com/office/drawing/2014/main" id="{676A21F7-E2C2-62D6-842E-66FAC3686F65}"/>
                </a:ext>
              </a:extLst>
            </p:cNvPr>
            <p:cNvSpPr/>
            <p:nvPr/>
          </p:nvSpPr>
          <p:spPr>
            <a:xfrm>
              <a:off x="8843053" y="3578099"/>
              <a:ext cx="622090" cy="622090"/>
            </a:xfrm>
            <a:custGeom>
              <a:avLst/>
              <a:gdLst/>
              <a:ahLst/>
              <a:cxnLst/>
              <a:rect l="l" t="t" r="r" b="b"/>
              <a:pathLst>
                <a:path w="622090" h="622090" extrusionOk="0">
                  <a:moveTo>
                    <a:pt x="622090" y="466568"/>
                  </a:moveTo>
                  <a:lnTo>
                    <a:pt x="622090" y="518363"/>
                  </a:lnTo>
                  <a:lnTo>
                    <a:pt x="570295" y="518363"/>
                  </a:lnTo>
                  <a:lnTo>
                    <a:pt x="570295" y="622090"/>
                  </a:lnTo>
                  <a:lnTo>
                    <a:pt x="518363" y="622090"/>
                  </a:lnTo>
                  <a:lnTo>
                    <a:pt x="518363" y="570295"/>
                  </a:lnTo>
                  <a:lnTo>
                    <a:pt x="414773" y="570295"/>
                  </a:lnTo>
                  <a:lnTo>
                    <a:pt x="414773" y="518363"/>
                  </a:lnTo>
                  <a:lnTo>
                    <a:pt x="311045" y="518363"/>
                  </a:lnTo>
                  <a:lnTo>
                    <a:pt x="311045" y="466568"/>
                  </a:lnTo>
                  <a:lnTo>
                    <a:pt x="207318" y="466568"/>
                  </a:lnTo>
                  <a:lnTo>
                    <a:pt x="207318" y="414772"/>
                  </a:lnTo>
                  <a:lnTo>
                    <a:pt x="155523" y="414772"/>
                  </a:lnTo>
                  <a:lnTo>
                    <a:pt x="155523" y="311045"/>
                  </a:lnTo>
                  <a:lnTo>
                    <a:pt x="103590" y="311045"/>
                  </a:lnTo>
                  <a:lnTo>
                    <a:pt x="103590" y="259250"/>
                  </a:lnTo>
                  <a:lnTo>
                    <a:pt x="51795" y="259250"/>
                  </a:lnTo>
                  <a:lnTo>
                    <a:pt x="51795" y="155523"/>
                  </a:lnTo>
                  <a:lnTo>
                    <a:pt x="0" y="155523"/>
                  </a:lnTo>
                  <a:lnTo>
                    <a:pt x="0" y="0"/>
                  </a:lnTo>
                  <a:lnTo>
                    <a:pt x="51795" y="0"/>
                  </a:lnTo>
                  <a:lnTo>
                    <a:pt x="51795" y="51795"/>
                  </a:lnTo>
                  <a:lnTo>
                    <a:pt x="103590" y="51795"/>
                  </a:lnTo>
                  <a:lnTo>
                    <a:pt x="103590" y="103590"/>
                  </a:lnTo>
                  <a:lnTo>
                    <a:pt x="155523" y="103590"/>
                  </a:lnTo>
                  <a:lnTo>
                    <a:pt x="155523" y="155523"/>
                  </a:lnTo>
                  <a:lnTo>
                    <a:pt x="259113" y="155523"/>
                  </a:lnTo>
                  <a:lnTo>
                    <a:pt x="259113" y="207318"/>
                  </a:lnTo>
                  <a:lnTo>
                    <a:pt x="362840" y="207318"/>
                  </a:lnTo>
                  <a:lnTo>
                    <a:pt x="362840" y="259250"/>
                  </a:lnTo>
                  <a:lnTo>
                    <a:pt x="466567" y="259250"/>
                  </a:lnTo>
                  <a:lnTo>
                    <a:pt x="466567" y="311045"/>
                  </a:lnTo>
                  <a:lnTo>
                    <a:pt x="518363" y="311045"/>
                  </a:lnTo>
                  <a:lnTo>
                    <a:pt x="518363" y="362840"/>
                  </a:lnTo>
                  <a:lnTo>
                    <a:pt x="570295" y="362840"/>
                  </a:lnTo>
                  <a:lnTo>
                    <a:pt x="570295" y="466568"/>
                  </a:lnTo>
                  <a:lnTo>
                    <a:pt x="622090" y="4665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4236;p39">
              <a:extLst>
                <a:ext uri="{FF2B5EF4-FFF2-40B4-BE49-F238E27FC236}">
                  <a16:creationId xmlns:a16="http://schemas.microsoft.com/office/drawing/2014/main" id="{5D802A76-6242-04FC-2189-0FB1105793FD}"/>
                </a:ext>
              </a:extLst>
            </p:cNvPr>
            <p:cNvSpPr/>
            <p:nvPr/>
          </p:nvSpPr>
          <p:spPr>
            <a:xfrm>
              <a:off x="8791121" y="35780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4237;p39">
              <a:extLst>
                <a:ext uri="{FF2B5EF4-FFF2-40B4-BE49-F238E27FC236}">
                  <a16:creationId xmlns:a16="http://schemas.microsoft.com/office/drawing/2014/main" id="{AF1C9B13-D846-BAA1-5007-5830B0C1DD62}"/>
                </a:ext>
              </a:extLst>
            </p:cNvPr>
            <p:cNvSpPr/>
            <p:nvPr/>
          </p:nvSpPr>
          <p:spPr>
            <a:xfrm>
              <a:off x="9465143" y="394093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4238;p39">
              <a:extLst>
                <a:ext uri="{FF2B5EF4-FFF2-40B4-BE49-F238E27FC236}">
                  <a16:creationId xmlns:a16="http://schemas.microsoft.com/office/drawing/2014/main" id="{515349F7-5D65-2B80-06E7-AEEE3748EA0A}"/>
                </a:ext>
              </a:extLst>
            </p:cNvPr>
            <p:cNvSpPr/>
            <p:nvPr/>
          </p:nvSpPr>
          <p:spPr>
            <a:xfrm>
              <a:off x="9465143" y="378541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4239;p39">
              <a:extLst>
                <a:ext uri="{FF2B5EF4-FFF2-40B4-BE49-F238E27FC236}">
                  <a16:creationId xmlns:a16="http://schemas.microsoft.com/office/drawing/2014/main" id="{AE0E22BC-F4AE-8EB1-BD1F-02E52E6E8710}"/>
                </a:ext>
              </a:extLst>
            </p:cNvPr>
            <p:cNvSpPr/>
            <p:nvPr/>
          </p:nvSpPr>
          <p:spPr>
            <a:xfrm>
              <a:off x="9413348" y="368168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4240;p39">
              <a:extLst>
                <a:ext uri="{FF2B5EF4-FFF2-40B4-BE49-F238E27FC236}">
                  <a16:creationId xmlns:a16="http://schemas.microsoft.com/office/drawing/2014/main" id="{6493220A-77AD-6EEA-CE57-D86F1ADF1A82}"/>
                </a:ext>
              </a:extLst>
            </p:cNvPr>
            <p:cNvSpPr/>
            <p:nvPr/>
          </p:nvSpPr>
          <p:spPr>
            <a:xfrm>
              <a:off x="9361415" y="36298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4241;p39">
              <a:extLst>
                <a:ext uri="{FF2B5EF4-FFF2-40B4-BE49-F238E27FC236}">
                  <a16:creationId xmlns:a16="http://schemas.microsoft.com/office/drawing/2014/main" id="{7C7107A7-EEF6-1619-236B-16887FD5A5DA}"/>
                </a:ext>
              </a:extLst>
            </p:cNvPr>
            <p:cNvSpPr/>
            <p:nvPr/>
          </p:nvSpPr>
          <p:spPr>
            <a:xfrm>
              <a:off x="9309620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4242;p39">
              <a:extLst>
                <a:ext uri="{FF2B5EF4-FFF2-40B4-BE49-F238E27FC236}">
                  <a16:creationId xmlns:a16="http://schemas.microsoft.com/office/drawing/2014/main" id="{0A01DEED-FBEB-FA81-2B3B-5CE3CF8F949F}"/>
                </a:ext>
              </a:extLst>
            </p:cNvPr>
            <p:cNvSpPr/>
            <p:nvPr/>
          </p:nvSpPr>
          <p:spPr>
            <a:xfrm>
              <a:off x="9257825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4243;p39">
              <a:extLst>
                <a:ext uri="{FF2B5EF4-FFF2-40B4-BE49-F238E27FC236}">
                  <a16:creationId xmlns:a16="http://schemas.microsoft.com/office/drawing/2014/main" id="{F4FF9F3E-7522-4A09-5B47-05909B370DAD}"/>
                </a:ext>
              </a:extLst>
            </p:cNvPr>
            <p:cNvSpPr/>
            <p:nvPr/>
          </p:nvSpPr>
          <p:spPr>
            <a:xfrm>
              <a:off x="9205893" y="342257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4244;p39">
              <a:extLst>
                <a:ext uri="{FF2B5EF4-FFF2-40B4-BE49-F238E27FC236}">
                  <a16:creationId xmlns:a16="http://schemas.microsoft.com/office/drawing/2014/main" id="{CC37082F-B53C-11E8-0348-5661119F2CC4}"/>
                </a:ext>
              </a:extLst>
            </p:cNvPr>
            <p:cNvSpPr/>
            <p:nvPr/>
          </p:nvSpPr>
          <p:spPr>
            <a:xfrm>
              <a:off x="9154098" y="331884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4245;p39">
              <a:extLst>
                <a:ext uri="{FF2B5EF4-FFF2-40B4-BE49-F238E27FC236}">
                  <a16:creationId xmlns:a16="http://schemas.microsoft.com/office/drawing/2014/main" id="{88182A68-491D-9749-823D-BBA9631932BB}"/>
                </a:ext>
              </a:extLst>
            </p:cNvPr>
            <p:cNvSpPr/>
            <p:nvPr/>
          </p:nvSpPr>
          <p:spPr>
            <a:xfrm>
              <a:off x="9102166" y="357809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4246;p39">
              <a:extLst>
                <a:ext uri="{FF2B5EF4-FFF2-40B4-BE49-F238E27FC236}">
                  <a16:creationId xmlns:a16="http://schemas.microsoft.com/office/drawing/2014/main" id="{2E707654-3FDA-304D-6C26-E74E3728BB7A}"/>
                </a:ext>
              </a:extLst>
            </p:cNvPr>
            <p:cNvSpPr/>
            <p:nvPr/>
          </p:nvSpPr>
          <p:spPr>
            <a:xfrm>
              <a:off x="9102166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4247;p39">
              <a:extLst>
                <a:ext uri="{FF2B5EF4-FFF2-40B4-BE49-F238E27FC236}">
                  <a16:creationId xmlns:a16="http://schemas.microsoft.com/office/drawing/2014/main" id="{2D7E57A5-E180-FFB4-AE26-2641B8AFD678}"/>
                </a:ext>
              </a:extLst>
            </p:cNvPr>
            <p:cNvSpPr/>
            <p:nvPr/>
          </p:nvSpPr>
          <p:spPr>
            <a:xfrm>
              <a:off x="9102166" y="3318849"/>
              <a:ext cx="362977" cy="622090"/>
            </a:xfrm>
            <a:custGeom>
              <a:avLst/>
              <a:gdLst/>
              <a:ahLst/>
              <a:cxnLst/>
              <a:rect l="l" t="t" r="r" b="b"/>
              <a:pathLst>
                <a:path w="362977" h="622090" extrusionOk="0">
                  <a:moveTo>
                    <a:pt x="362977" y="466568"/>
                  </a:moveTo>
                  <a:lnTo>
                    <a:pt x="362977" y="622090"/>
                  </a:lnTo>
                  <a:lnTo>
                    <a:pt x="311182" y="622090"/>
                  </a:lnTo>
                  <a:lnTo>
                    <a:pt x="311182" y="570295"/>
                  </a:lnTo>
                  <a:lnTo>
                    <a:pt x="259250" y="570295"/>
                  </a:lnTo>
                  <a:lnTo>
                    <a:pt x="259250" y="518500"/>
                  </a:lnTo>
                  <a:lnTo>
                    <a:pt x="207454" y="518500"/>
                  </a:lnTo>
                  <a:lnTo>
                    <a:pt x="207454" y="466568"/>
                  </a:lnTo>
                  <a:lnTo>
                    <a:pt x="103727" y="466568"/>
                  </a:lnTo>
                  <a:lnTo>
                    <a:pt x="103727" y="414772"/>
                  </a:lnTo>
                  <a:lnTo>
                    <a:pt x="0" y="414772"/>
                  </a:lnTo>
                  <a:lnTo>
                    <a:pt x="0" y="362840"/>
                  </a:lnTo>
                  <a:lnTo>
                    <a:pt x="51932" y="362840"/>
                  </a:lnTo>
                  <a:lnTo>
                    <a:pt x="51932" y="259250"/>
                  </a:lnTo>
                  <a:lnTo>
                    <a:pt x="0" y="259250"/>
                  </a:lnTo>
                  <a:lnTo>
                    <a:pt x="0" y="0"/>
                  </a:lnTo>
                  <a:lnTo>
                    <a:pt x="51932" y="0"/>
                  </a:lnTo>
                  <a:lnTo>
                    <a:pt x="51932" y="103727"/>
                  </a:lnTo>
                  <a:lnTo>
                    <a:pt x="103727" y="103727"/>
                  </a:lnTo>
                  <a:lnTo>
                    <a:pt x="103727" y="207318"/>
                  </a:lnTo>
                  <a:lnTo>
                    <a:pt x="155659" y="207318"/>
                  </a:lnTo>
                  <a:lnTo>
                    <a:pt x="155659" y="259250"/>
                  </a:lnTo>
                  <a:lnTo>
                    <a:pt x="207454" y="259250"/>
                  </a:lnTo>
                  <a:lnTo>
                    <a:pt x="207454" y="311045"/>
                  </a:lnTo>
                  <a:lnTo>
                    <a:pt x="259250" y="311045"/>
                  </a:lnTo>
                  <a:lnTo>
                    <a:pt x="259250" y="362840"/>
                  </a:lnTo>
                  <a:lnTo>
                    <a:pt x="311182" y="362840"/>
                  </a:lnTo>
                  <a:lnTo>
                    <a:pt x="311182" y="466568"/>
                  </a:lnTo>
                  <a:lnTo>
                    <a:pt x="362977" y="4665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4248;p39">
              <a:extLst>
                <a:ext uri="{FF2B5EF4-FFF2-40B4-BE49-F238E27FC236}">
                  <a16:creationId xmlns:a16="http://schemas.microsoft.com/office/drawing/2014/main" id="{FBECE76A-5420-0571-C794-9F994B6F0A2D}"/>
                </a:ext>
              </a:extLst>
            </p:cNvPr>
            <p:cNvSpPr/>
            <p:nvPr/>
          </p:nvSpPr>
          <p:spPr>
            <a:xfrm>
              <a:off x="9050370" y="3318849"/>
              <a:ext cx="51795" cy="259249"/>
            </a:xfrm>
            <a:custGeom>
              <a:avLst/>
              <a:gdLst/>
              <a:ahLst/>
              <a:cxnLst/>
              <a:rect l="l" t="t" r="r" b="b"/>
              <a:pathLst>
                <a:path w="51795" h="259249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259250"/>
                  </a:lnTo>
                  <a:lnTo>
                    <a:pt x="0" y="2592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4249;p39">
              <a:extLst>
                <a:ext uri="{FF2B5EF4-FFF2-40B4-BE49-F238E27FC236}">
                  <a16:creationId xmlns:a16="http://schemas.microsoft.com/office/drawing/2014/main" id="{ECE7A478-D32F-C488-D58A-5AD4C28E45F2}"/>
                </a:ext>
              </a:extLst>
            </p:cNvPr>
            <p:cNvSpPr/>
            <p:nvPr/>
          </p:nvSpPr>
          <p:spPr>
            <a:xfrm>
              <a:off x="10398415" y="33188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rgbClr val="FFF4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4250;p39">
              <a:extLst>
                <a:ext uri="{FF2B5EF4-FFF2-40B4-BE49-F238E27FC236}">
                  <a16:creationId xmlns:a16="http://schemas.microsoft.com/office/drawing/2014/main" id="{5FE169B8-1C27-E735-EBDC-64A1CD873C6D}"/>
                </a:ext>
              </a:extLst>
            </p:cNvPr>
            <p:cNvSpPr/>
            <p:nvPr/>
          </p:nvSpPr>
          <p:spPr>
            <a:xfrm>
              <a:off x="10450210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4251;p39">
              <a:extLst>
                <a:ext uri="{FF2B5EF4-FFF2-40B4-BE49-F238E27FC236}">
                  <a16:creationId xmlns:a16="http://schemas.microsoft.com/office/drawing/2014/main" id="{A5975382-F0FB-B0D8-EBC2-54B2F798465C}"/>
                </a:ext>
              </a:extLst>
            </p:cNvPr>
            <p:cNvSpPr/>
            <p:nvPr/>
          </p:nvSpPr>
          <p:spPr>
            <a:xfrm>
              <a:off x="9983643" y="29040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4252;p39">
              <a:extLst>
                <a:ext uri="{FF2B5EF4-FFF2-40B4-BE49-F238E27FC236}">
                  <a16:creationId xmlns:a16="http://schemas.microsoft.com/office/drawing/2014/main" id="{954DCA60-4240-A93F-1730-C04F5F9024A4}"/>
                </a:ext>
              </a:extLst>
            </p:cNvPr>
            <p:cNvSpPr/>
            <p:nvPr/>
          </p:nvSpPr>
          <p:spPr>
            <a:xfrm>
              <a:off x="10450210" y="29040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4253;p39">
              <a:extLst>
                <a:ext uri="{FF2B5EF4-FFF2-40B4-BE49-F238E27FC236}">
                  <a16:creationId xmlns:a16="http://schemas.microsoft.com/office/drawing/2014/main" id="{558649E2-03E2-EF8F-DDBC-85F5CAC440B7}"/>
                </a:ext>
              </a:extLst>
            </p:cNvPr>
            <p:cNvSpPr/>
            <p:nvPr/>
          </p:nvSpPr>
          <p:spPr>
            <a:xfrm>
              <a:off x="10502142" y="285214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4254;p39">
              <a:extLst>
                <a:ext uri="{FF2B5EF4-FFF2-40B4-BE49-F238E27FC236}">
                  <a16:creationId xmlns:a16="http://schemas.microsoft.com/office/drawing/2014/main" id="{FE036D0B-1CEA-A240-BDF5-167A0BACC9EA}"/>
                </a:ext>
              </a:extLst>
            </p:cNvPr>
            <p:cNvSpPr/>
            <p:nvPr/>
          </p:nvSpPr>
          <p:spPr>
            <a:xfrm>
              <a:off x="10502142" y="300780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4255;p39">
              <a:extLst>
                <a:ext uri="{FF2B5EF4-FFF2-40B4-BE49-F238E27FC236}">
                  <a16:creationId xmlns:a16="http://schemas.microsoft.com/office/drawing/2014/main" id="{F365B7A4-D00F-B24D-5A75-01C959354930}"/>
                </a:ext>
              </a:extLst>
            </p:cNvPr>
            <p:cNvSpPr/>
            <p:nvPr/>
          </p:nvSpPr>
          <p:spPr>
            <a:xfrm>
              <a:off x="10087370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4256;p39">
              <a:extLst>
                <a:ext uri="{FF2B5EF4-FFF2-40B4-BE49-F238E27FC236}">
                  <a16:creationId xmlns:a16="http://schemas.microsoft.com/office/drawing/2014/main" id="{A01947D1-BC87-CFD9-A80B-116CB043CFDE}"/>
                </a:ext>
              </a:extLst>
            </p:cNvPr>
            <p:cNvSpPr/>
            <p:nvPr/>
          </p:nvSpPr>
          <p:spPr>
            <a:xfrm>
              <a:off x="10035438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4257;p39">
              <a:extLst>
                <a:ext uri="{FF2B5EF4-FFF2-40B4-BE49-F238E27FC236}">
                  <a16:creationId xmlns:a16="http://schemas.microsoft.com/office/drawing/2014/main" id="{648A0B11-BD6F-4604-B032-0429BED3900E}"/>
                </a:ext>
              </a:extLst>
            </p:cNvPr>
            <p:cNvSpPr/>
            <p:nvPr/>
          </p:nvSpPr>
          <p:spPr>
            <a:xfrm>
              <a:off x="9931847" y="362989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4258;p39">
              <a:extLst>
                <a:ext uri="{FF2B5EF4-FFF2-40B4-BE49-F238E27FC236}">
                  <a16:creationId xmlns:a16="http://schemas.microsoft.com/office/drawing/2014/main" id="{29054E24-4023-7E7D-56C0-9159A6740006}"/>
                </a:ext>
              </a:extLst>
            </p:cNvPr>
            <p:cNvSpPr/>
            <p:nvPr/>
          </p:nvSpPr>
          <p:spPr>
            <a:xfrm>
              <a:off x="9828120" y="368168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8" y="0"/>
                  </a:lnTo>
                  <a:lnTo>
                    <a:pt x="10372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4259;p39">
              <a:extLst>
                <a:ext uri="{FF2B5EF4-FFF2-40B4-BE49-F238E27FC236}">
                  <a16:creationId xmlns:a16="http://schemas.microsoft.com/office/drawing/2014/main" id="{DB2D16DE-B64F-DB69-B532-0A3220A10E3A}"/>
                </a:ext>
              </a:extLst>
            </p:cNvPr>
            <p:cNvSpPr/>
            <p:nvPr/>
          </p:nvSpPr>
          <p:spPr>
            <a:xfrm>
              <a:off x="9672598" y="37854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4260;p39">
              <a:extLst>
                <a:ext uri="{FF2B5EF4-FFF2-40B4-BE49-F238E27FC236}">
                  <a16:creationId xmlns:a16="http://schemas.microsoft.com/office/drawing/2014/main" id="{25831B5A-D37B-CCC0-66CA-0A22EFBA77F7}"/>
                </a:ext>
              </a:extLst>
            </p:cNvPr>
            <p:cNvSpPr/>
            <p:nvPr/>
          </p:nvSpPr>
          <p:spPr>
            <a:xfrm>
              <a:off x="9724393" y="37854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4261;p39">
              <a:extLst>
                <a:ext uri="{FF2B5EF4-FFF2-40B4-BE49-F238E27FC236}">
                  <a16:creationId xmlns:a16="http://schemas.microsoft.com/office/drawing/2014/main" id="{E8BB5D73-6A10-40FA-EC9C-A056883A2772}"/>
                </a:ext>
              </a:extLst>
            </p:cNvPr>
            <p:cNvSpPr/>
            <p:nvPr/>
          </p:nvSpPr>
          <p:spPr>
            <a:xfrm>
              <a:off x="9828120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4262;p39">
              <a:extLst>
                <a:ext uri="{FF2B5EF4-FFF2-40B4-BE49-F238E27FC236}">
                  <a16:creationId xmlns:a16="http://schemas.microsoft.com/office/drawing/2014/main" id="{DB402B2C-48A7-9F92-D447-819149AF8067}"/>
                </a:ext>
              </a:extLst>
            </p:cNvPr>
            <p:cNvSpPr/>
            <p:nvPr/>
          </p:nvSpPr>
          <p:spPr>
            <a:xfrm>
              <a:off x="9879915" y="37854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4263;p39">
              <a:extLst>
                <a:ext uri="{FF2B5EF4-FFF2-40B4-BE49-F238E27FC236}">
                  <a16:creationId xmlns:a16="http://schemas.microsoft.com/office/drawing/2014/main" id="{BAA92B5B-F39F-4247-0058-4640B1EAFAF6}"/>
                </a:ext>
              </a:extLst>
            </p:cNvPr>
            <p:cNvSpPr/>
            <p:nvPr/>
          </p:nvSpPr>
          <p:spPr>
            <a:xfrm>
              <a:off x="9776188" y="383734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4264;p39">
              <a:extLst>
                <a:ext uri="{FF2B5EF4-FFF2-40B4-BE49-F238E27FC236}">
                  <a16:creationId xmlns:a16="http://schemas.microsoft.com/office/drawing/2014/main" id="{CC7972BF-273A-D5F8-2D9B-293134916A72}"/>
                </a:ext>
              </a:extLst>
            </p:cNvPr>
            <p:cNvSpPr/>
            <p:nvPr/>
          </p:nvSpPr>
          <p:spPr>
            <a:xfrm>
              <a:off x="9879915" y="41483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4265;p39">
              <a:extLst>
                <a:ext uri="{FF2B5EF4-FFF2-40B4-BE49-F238E27FC236}">
                  <a16:creationId xmlns:a16="http://schemas.microsoft.com/office/drawing/2014/main" id="{9D68607F-D0B1-70A1-44A7-18E88C195EFB}"/>
                </a:ext>
              </a:extLst>
            </p:cNvPr>
            <p:cNvSpPr/>
            <p:nvPr/>
          </p:nvSpPr>
          <p:spPr>
            <a:xfrm>
              <a:off x="9828120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4266;p39">
              <a:extLst>
                <a:ext uri="{FF2B5EF4-FFF2-40B4-BE49-F238E27FC236}">
                  <a16:creationId xmlns:a16="http://schemas.microsoft.com/office/drawing/2014/main" id="{145CED56-662B-03EE-1F1C-539364FC19C6}"/>
                </a:ext>
              </a:extLst>
            </p:cNvPr>
            <p:cNvSpPr/>
            <p:nvPr/>
          </p:nvSpPr>
          <p:spPr>
            <a:xfrm>
              <a:off x="9724393" y="40446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4267;p39">
              <a:extLst>
                <a:ext uri="{FF2B5EF4-FFF2-40B4-BE49-F238E27FC236}">
                  <a16:creationId xmlns:a16="http://schemas.microsoft.com/office/drawing/2014/main" id="{AA351AA8-9DA3-A39C-2544-90938534CC07}"/>
                </a:ext>
              </a:extLst>
            </p:cNvPr>
            <p:cNvSpPr/>
            <p:nvPr/>
          </p:nvSpPr>
          <p:spPr>
            <a:xfrm>
              <a:off x="10398415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4268;p39">
              <a:extLst>
                <a:ext uri="{FF2B5EF4-FFF2-40B4-BE49-F238E27FC236}">
                  <a16:creationId xmlns:a16="http://schemas.microsoft.com/office/drawing/2014/main" id="{8FAC1548-96C2-C4B9-4149-2E38F15A235C}"/>
                </a:ext>
              </a:extLst>
            </p:cNvPr>
            <p:cNvSpPr/>
            <p:nvPr/>
          </p:nvSpPr>
          <p:spPr>
            <a:xfrm>
              <a:off x="9361415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4269;p39">
              <a:extLst>
                <a:ext uri="{FF2B5EF4-FFF2-40B4-BE49-F238E27FC236}">
                  <a16:creationId xmlns:a16="http://schemas.microsoft.com/office/drawing/2014/main" id="{16027BF8-5F56-0473-93B5-77562F12CE08}"/>
                </a:ext>
              </a:extLst>
            </p:cNvPr>
            <p:cNvSpPr/>
            <p:nvPr/>
          </p:nvSpPr>
          <p:spPr>
            <a:xfrm>
              <a:off x="9257825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4270;p39">
              <a:extLst>
                <a:ext uri="{FF2B5EF4-FFF2-40B4-BE49-F238E27FC236}">
                  <a16:creationId xmlns:a16="http://schemas.microsoft.com/office/drawing/2014/main" id="{B89B1A0D-A7B2-38C8-E254-0B912BB24305}"/>
                </a:ext>
              </a:extLst>
            </p:cNvPr>
            <p:cNvSpPr/>
            <p:nvPr/>
          </p:nvSpPr>
          <p:spPr>
            <a:xfrm>
              <a:off x="9154098" y="37854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4271;p39">
              <a:extLst>
                <a:ext uri="{FF2B5EF4-FFF2-40B4-BE49-F238E27FC236}">
                  <a16:creationId xmlns:a16="http://schemas.microsoft.com/office/drawing/2014/main" id="{0E097BB8-D526-EEBB-4EAD-453C795ED470}"/>
                </a:ext>
              </a:extLst>
            </p:cNvPr>
            <p:cNvSpPr/>
            <p:nvPr/>
          </p:nvSpPr>
          <p:spPr>
            <a:xfrm>
              <a:off x="9050370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4272;p39">
              <a:extLst>
                <a:ext uri="{FF2B5EF4-FFF2-40B4-BE49-F238E27FC236}">
                  <a16:creationId xmlns:a16="http://schemas.microsoft.com/office/drawing/2014/main" id="{A3AF3B77-6B30-497E-608E-A3DBAC405A90}"/>
                </a:ext>
              </a:extLst>
            </p:cNvPr>
            <p:cNvSpPr/>
            <p:nvPr/>
          </p:nvSpPr>
          <p:spPr>
            <a:xfrm>
              <a:off x="8946643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4273;p39">
              <a:extLst>
                <a:ext uri="{FF2B5EF4-FFF2-40B4-BE49-F238E27FC236}">
                  <a16:creationId xmlns:a16="http://schemas.microsoft.com/office/drawing/2014/main" id="{1DFF0D99-E5C8-01C8-CAFF-A56F82F8AF3C}"/>
                </a:ext>
              </a:extLst>
            </p:cNvPr>
            <p:cNvSpPr/>
            <p:nvPr/>
          </p:nvSpPr>
          <p:spPr>
            <a:xfrm>
              <a:off x="8843053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4274;p39">
              <a:extLst>
                <a:ext uri="{FF2B5EF4-FFF2-40B4-BE49-F238E27FC236}">
                  <a16:creationId xmlns:a16="http://schemas.microsoft.com/office/drawing/2014/main" id="{13196651-FB84-4F19-CCB9-082CB429F4C9}"/>
                </a:ext>
              </a:extLst>
            </p:cNvPr>
            <p:cNvSpPr/>
            <p:nvPr/>
          </p:nvSpPr>
          <p:spPr>
            <a:xfrm>
              <a:off x="8894848" y="36298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4275;p39">
              <a:extLst>
                <a:ext uri="{FF2B5EF4-FFF2-40B4-BE49-F238E27FC236}">
                  <a16:creationId xmlns:a16="http://schemas.microsoft.com/office/drawing/2014/main" id="{5FFEABF0-8B0A-74B1-7029-9B72277F8BF4}"/>
                </a:ext>
              </a:extLst>
            </p:cNvPr>
            <p:cNvSpPr/>
            <p:nvPr/>
          </p:nvSpPr>
          <p:spPr>
            <a:xfrm>
              <a:off x="9309620" y="36298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4276;p39">
              <a:extLst>
                <a:ext uri="{FF2B5EF4-FFF2-40B4-BE49-F238E27FC236}">
                  <a16:creationId xmlns:a16="http://schemas.microsoft.com/office/drawing/2014/main" id="{9C90AA91-011D-A113-5058-BC6051EA23F3}"/>
                </a:ext>
              </a:extLst>
            </p:cNvPr>
            <p:cNvSpPr/>
            <p:nvPr/>
          </p:nvSpPr>
          <p:spPr>
            <a:xfrm>
              <a:off x="9257825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4277;p39">
              <a:extLst>
                <a:ext uri="{FF2B5EF4-FFF2-40B4-BE49-F238E27FC236}">
                  <a16:creationId xmlns:a16="http://schemas.microsoft.com/office/drawing/2014/main" id="{0C97946D-32E4-5E8B-A5E7-1253DB8F5973}"/>
                </a:ext>
              </a:extLst>
            </p:cNvPr>
            <p:cNvSpPr/>
            <p:nvPr/>
          </p:nvSpPr>
          <p:spPr>
            <a:xfrm>
              <a:off x="9205893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4278;p39">
              <a:extLst>
                <a:ext uri="{FF2B5EF4-FFF2-40B4-BE49-F238E27FC236}">
                  <a16:creationId xmlns:a16="http://schemas.microsoft.com/office/drawing/2014/main" id="{F2EA40F6-CB82-8C07-063B-DD05B00B8A42}"/>
                </a:ext>
              </a:extLst>
            </p:cNvPr>
            <p:cNvSpPr/>
            <p:nvPr/>
          </p:nvSpPr>
          <p:spPr>
            <a:xfrm>
              <a:off x="9154098" y="34225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4279;p39">
              <a:extLst>
                <a:ext uri="{FF2B5EF4-FFF2-40B4-BE49-F238E27FC236}">
                  <a16:creationId xmlns:a16="http://schemas.microsoft.com/office/drawing/2014/main" id="{0890D960-CF92-81C6-C66C-5870E14FD63E}"/>
                </a:ext>
              </a:extLst>
            </p:cNvPr>
            <p:cNvSpPr/>
            <p:nvPr/>
          </p:nvSpPr>
          <p:spPr>
            <a:xfrm>
              <a:off x="9102166" y="33188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4280;p39">
              <a:extLst>
                <a:ext uri="{FF2B5EF4-FFF2-40B4-BE49-F238E27FC236}">
                  <a16:creationId xmlns:a16="http://schemas.microsoft.com/office/drawing/2014/main" id="{B4F1BC09-3BE4-8C53-706D-90D2D19C516E}"/>
                </a:ext>
              </a:extLst>
            </p:cNvPr>
            <p:cNvSpPr/>
            <p:nvPr/>
          </p:nvSpPr>
          <p:spPr>
            <a:xfrm>
              <a:off x="9828120" y="39409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4281;p39">
              <a:extLst>
                <a:ext uri="{FF2B5EF4-FFF2-40B4-BE49-F238E27FC236}">
                  <a16:creationId xmlns:a16="http://schemas.microsoft.com/office/drawing/2014/main" id="{1E98F43B-D6E1-F576-2507-4C1FA04FC8C1}"/>
                </a:ext>
              </a:extLst>
            </p:cNvPr>
            <p:cNvSpPr/>
            <p:nvPr/>
          </p:nvSpPr>
          <p:spPr>
            <a:xfrm>
              <a:off x="9983643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4282;p39">
              <a:extLst>
                <a:ext uri="{FF2B5EF4-FFF2-40B4-BE49-F238E27FC236}">
                  <a16:creationId xmlns:a16="http://schemas.microsoft.com/office/drawing/2014/main" id="{96FCB3D9-8FE8-F710-AAEA-4636D4DA14DE}"/>
                </a:ext>
              </a:extLst>
            </p:cNvPr>
            <p:cNvSpPr/>
            <p:nvPr/>
          </p:nvSpPr>
          <p:spPr>
            <a:xfrm>
              <a:off x="10242892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4283;p39">
              <a:extLst>
                <a:ext uri="{FF2B5EF4-FFF2-40B4-BE49-F238E27FC236}">
                  <a16:creationId xmlns:a16="http://schemas.microsoft.com/office/drawing/2014/main" id="{DD0C8A1D-07B8-2931-738F-10D413B27CD8}"/>
                </a:ext>
              </a:extLst>
            </p:cNvPr>
            <p:cNvSpPr/>
            <p:nvPr/>
          </p:nvSpPr>
          <p:spPr>
            <a:xfrm>
              <a:off x="9983643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4284;p39">
              <a:extLst>
                <a:ext uri="{FF2B5EF4-FFF2-40B4-BE49-F238E27FC236}">
                  <a16:creationId xmlns:a16="http://schemas.microsoft.com/office/drawing/2014/main" id="{CF4BA30A-1C54-4833-E6B8-8A42AC9A795A}"/>
                </a:ext>
              </a:extLst>
            </p:cNvPr>
            <p:cNvSpPr/>
            <p:nvPr/>
          </p:nvSpPr>
          <p:spPr>
            <a:xfrm>
              <a:off x="10139165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4285;p39">
              <a:extLst>
                <a:ext uri="{FF2B5EF4-FFF2-40B4-BE49-F238E27FC236}">
                  <a16:creationId xmlns:a16="http://schemas.microsoft.com/office/drawing/2014/main" id="{5C695148-59AC-3272-6C13-CD3EEC9714EA}"/>
                </a:ext>
              </a:extLst>
            </p:cNvPr>
            <p:cNvSpPr/>
            <p:nvPr/>
          </p:nvSpPr>
          <p:spPr>
            <a:xfrm>
              <a:off x="9568870" y="39409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4286;p39">
              <a:extLst>
                <a:ext uri="{FF2B5EF4-FFF2-40B4-BE49-F238E27FC236}">
                  <a16:creationId xmlns:a16="http://schemas.microsoft.com/office/drawing/2014/main" id="{15907956-76B9-A6E5-8B0B-E3686993B9A8}"/>
                </a:ext>
              </a:extLst>
            </p:cNvPr>
            <p:cNvSpPr/>
            <p:nvPr/>
          </p:nvSpPr>
          <p:spPr>
            <a:xfrm>
              <a:off x="9620665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4287;p39">
              <a:extLst>
                <a:ext uri="{FF2B5EF4-FFF2-40B4-BE49-F238E27FC236}">
                  <a16:creationId xmlns:a16="http://schemas.microsoft.com/office/drawing/2014/main" id="{54F9C40B-1750-F6A6-F3C1-BE1125FBC5D9}"/>
                </a:ext>
              </a:extLst>
            </p:cNvPr>
            <p:cNvSpPr/>
            <p:nvPr/>
          </p:nvSpPr>
          <p:spPr>
            <a:xfrm>
              <a:off x="10087370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4288;p39">
              <a:extLst>
                <a:ext uri="{FF2B5EF4-FFF2-40B4-BE49-F238E27FC236}">
                  <a16:creationId xmlns:a16="http://schemas.microsoft.com/office/drawing/2014/main" id="{9C63B106-F42C-6581-CA9D-95DF7EEC3460}"/>
                </a:ext>
              </a:extLst>
            </p:cNvPr>
            <p:cNvSpPr/>
            <p:nvPr/>
          </p:nvSpPr>
          <p:spPr>
            <a:xfrm>
              <a:off x="9931847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4289;p39">
              <a:extLst>
                <a:ext uri="{FF2B5EF4-FFF2-40B4-BE49-F238E27FC236}">
                  <a16:creationId xmlns:a16="http://schemas.microsoft.com/office/drawing/2014/main" id="{500BCF12-897C-F26F-DAA6-C633A58A44B2}"/>
                </a:ext>
              </a:extLst>
            </p:cNvPr>
            <p:cNvSpPr/>
            <p:nvPr/>
          </p:nvSpPr>
          <p:spPr>
            <a:xfrm>
              <a:off x="10035438" y="36298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4290;p39">
              <a:extLst>
                <a:ext uri="{FF2B5EF4-FFF2-40B4-BE49-F238E27FC236}">
                  <a16:creationId xmlns:a16="http://schemas.microsoft.com/office/drawing/2014/main" id="{BF09A04C-48E0-771E-E37E-9CED7535B3E7}"/>
                </a:ext>
              </a:extLst>
            </p:cNvPr>
            <p:cNvSpPr/>
            <p:nvPr/>
          </p:nvSpPr>
          <p:spPr>
            <a:xfrm>
              <a:off x="10139165" y="34743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4291;p39">
              <a:extLst>
                <a:ext uri="{FF2B5EF4-FFF2-40B4-BE49-F238E27FC236}">
                  <a16:creationId xmlns:a16="http://schemas.microsoft.com/office/drawing/2014/main" id="{29EE0A10-BE46-AA15-DD55-F9EC8DDE1C91}"/>
                </a:ext>
              </a:extLst>
            </p:cNvPr>
            <p:cNvSpPr/>
            <p:nvPr/>
          </p:nvSpPr>
          <p:spPr>
            <a:xfrm>
              <a:off x="9620665" y="38891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4292;p39">
              <a:extLst>
                <a:ext uri="{FF2B5EF4-FFF2-40B4-BE49-F238E27FC236}">
                  <a16:creationId xmlns:a16="http://schemas.microsoft.com/office/drawing/2014/main" id="{0A28A279-C7E2-32B5-1A92-B2FCC9F774BA}"/>
                </a:ext>
              </a:extLst>
            </p:cNvPr>
            <p:cNvSpPr/>
            <p:nvPr/>
          </p:nvSpPr>
          <p:spPr>
            <a:xfrm>
              <a:off x="9724393" y="3733622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4293;p39">
              <a:extLst>
                <a:ext uri="{FF2B5EF4-FFF2-40B4-BE49-F238E27FC236}">
                  <a16:creationId xmlns:a16="http://schemas.microsoft.com/office/drawing/2014/main" id="{EC25763D-D9A6-C979-EA51-522B5436B88B}"/>
                </a:ext>
              </a:extLst>
            </p:cNvPr>
            <p:cNvSpPr/>
            <p:nvPr/>
          </p:nvSpPr>
          <p:spPr>
            <a:xfrm>
              <a:off x="10294688" y="3578099"/>
              <a:ext cx="51795" cy="207454"/>
            </a:xfrm>
            <a:custGeom>
              <a:avLst/>
              <a:gdLst/>
              <a:ahLst/>
              <a:cxnLst/>
              <a:rect l="l" t="t" r="r" b="b"/>
              <a:pathLst>
                <a:path w="51795" h="207454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07455"/>
                  </a:lnTo>
                  <a:lnTo>
                    <a:pt x="0" y="207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4294;p39">
              <a:extLst>
                <a:ext uri="{FF2B5EF4-FFF2-40B4-BE49-F238E27FC236}">
                  <a16:creationId xmlns:a16="http://schemas.microsoft.com/office/drawing/2014/main" id="{64049C1E-1535-8CA5-F8D9-D7332C53E312}"/>
                </a:ext>
              </a:extLst>
            </p:cNvPr>
            <p:cNvSpPr/>
            <p:nvPr/>
          </p:nvSpPr>
          <p:spPr>
            <a:xfrm>
              <a:off x="10346620" y="342257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4295;p39">
              <a:extLst>
                <a:ext uri="{FF2B5EF4-FFF2-40B4-BE49-F238E27FC236}">
                  <a16:creationId xmlns:a16="http://schemas.microsoft.com/office/drawing/2014/main" id="{B58EE91D-2EAB-467A-9414-A3880F28AA93}"/>
                </a:ext>
              </a:extLst>
            </p:cNvPr>
            <p:cNvSpPr/>
            <p:nvPr/>
          </p:nvSpPr>
          <p:spPr>
            <a:xfrm>
              <a:off x="10242892" y="37854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4296;p39">
              <a:extLst>
                <a:ext uri="{FF2B5EF4-FFF2-40B4-BE49-F238E27FC236}">
                  <a16:creationId xmlns:a16="http://schemas.microsoft.com/office/drawing/2014/main" id="{D5EA0A58-6A20-F591-8099-72274A57B9B3}"/>
                </a:ext>
              </a:extLst>
            </p:cNvPr>
            <p:cNvSpPr/>
            <p:nvPr/>
          </p:nvSpPr>
          <p:spPr>
            <a:xfrm>
              <a:off x="10190960" y="388914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4297;p39">
              <a:extLst>
                <a:ext uri="{FF2B5EF4-FFF2-40B4-BE49-F238E27FC236}">
                  <a16:creationId xmlns:a16="http://schemas.microsoft.com/office/drawing/2014/main" id="{31A77C9E-B3CA-ABFD-A0ED-F0C29EDF663F}"/>
                </a:ext>
              </a:extLst>
            </p:cNvPr>
            <p:cNvSpPr/>
            <p:nvPr/>
          </p:nvSpPr>
          <p:spPr>
            <a:xfrm>
              <a:off x="10139165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6" y="0"/>
                  </a:lnTo>
                  <a:lnTo>
                    <a:pt x="51796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05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РАБОТА ПРОГРАММИСТА</a:t>
            </a:r>
            <a:endParaRPr dirty="0"/>
          </a:p>
        </p:txBody>
      </p:sp>
      <p:sp>
        <p:nvSpPr>
          <p:cNvPr id="1887" name="Google Shape;1887;p30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400" dirty="0"/>
              <a:t>Задачей было выбрать программу для разработки игры и реализовать хотя бы один полноценный уровень.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До Хакатона изучал </a:t>
            </a:r>
            <a:r>
              <a:rPr lang="en-US" sz="1400" dirty="0"/>
              <a:t>Qt</a:t>
            </a:r>
            <a:r>
              <a:rPr lang="ru-RU" sz="1400" dirty="0"/>
              <a:t>, позже долгое время использовал во время разработки игры, но из-за малого опыта не смог реализовать идею до конца. После переносил данные с </a:t>
            </a:r>
            <a:r>
              <a:rPr lang="en-US" sz="1400" dirty="0"/>
              <a:t>Qt </a:t>
            </a:r>
            <a:r>
              <a:rPr lang="ru-RU" sz="1400" dirty="0"/>
              <a:t>на</a:t>
            </a:r>
            <a:r>
              <a:rPr lang="en-US" sz="1400" dirty="0"/>
              <a:t> Unity</a:t>
            </a:r>
            <a:r>
              <a:rPr lang="ru-RU" sz="1400" dirty="0"/>
              <a:t> и все дальнейшие действия проходили в нём.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Сейчас из-за сбоев в программе игра не  доделана, но после этого мероприятия, мы доведём дело до конца.</a:t>
            </a:r>
            <a:endParaRPr sz="14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E345856-3153-F82D-4167-7D5697939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48" y="520695"/>
            <a:ext cx="3948918" cy="208634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BC06062-0863-6DD2-6961-64232E9A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077" y="2641406"/>
            <a:ext cx="3923988" cy="1937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РАБОТА </a:t>
            </a:r>
            <a:br>
              <a:rPr lang="ru-RU" dirty="0"/>
            </a:br>
            <a:r>
              <a:rPr lang="ru-RU" dirty="0"/>
              <a:t>САУНД-ДИЗАЙНЕРА</a:t>
            </a:r>
            <a:endParaRPr dirty="0"/>
          </a:p>
        </p:txBody>
      </p:sp>
      <p:sp>
        <p:nvSpPr>
          <p:cNvPr id="1887" name="Google Shape;1887;p30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sz="1400" dirty="0"/>
              <a:t>Задачей являлось изучить программы по созданию музыки в стиле аркад, а также подобрать звуки для звуков в игре.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Музыка создавалась в программах </a:t>
            </a:r>
            <a:r>
              <a:rPr lang="en-US" sz="1400" dirty="0"/>
              <a:t>Bosca Ceoil, Gxscc Mirror</a:t>
            </a:r>
            <a:r>
              <a:rPr lang="ru-RU" sz="1400" dirty="0"/>
              <a:t>. Это довольно тяжелый, но интересный процесс. Все звуки также были готовы к концу работы.</a:t>
            </a:r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sz="1400" dirty="0"/>
              <a:t>Вот одна из песен игры:</a:t>
            </a:r>
            <a:endParaRPr sz="1400" dirty="0"/>
          </a:p>
        </p:txBody>
      </p:sp>
      <p:pic>
        <p:nvPicPr>
          <p:cNvPr id="2" name="Музыка на фоне">
            <a:hlinkClick r:id="" action="ppaction://media"/>
            <a:extLst>
              <a:ext uri="{FF2B5EF4-FFF2-40B4-BE49-F238E27FC236}">
                <a16:creationId xmlns:a16="http://schemas.microsoft.com/office/drawing/2014/main" id="{4156F01D-E5F1-B01D-437E-9CAE827FC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5779" y="3371398"/>
            <a:ext cx="609600" cy="60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E33DF5-1695-7288-A340-2AF4DA99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05" y="2640923"/>
            <a:ext cx="3247270" cy="18324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BE33EE-AB03-FCFC-C6D5-00A634B13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225" y="593273"/>
            <a:ext cx="2683550" cy="1978477"/>
          </a:xfrm>
          <a:prstGeom prst="rect">
            <a:avLst/>
          </a:prstGeom>
        </p:spPr>
      </p:pic>
      <p:grpSp>
        <p:nvGrpSpPr>
          <p:cNvPr id="9" name="Google Shape;3455;p39">
            <a:extLst>
              <a:ext uri="{FF2B5EF4-FFF2-40B4-BE49-F238E27FC236}">
                <a16:creationId xmlns:a16="http://schemas.microsoft.com/office/drawing/2014/main" id="{F1A70B54-F0AF-7121-F705-E27E69C54F57}"/>
              </a:ext>
            </a:extLst>
          </p:cNvPr>
          <p:cNvGrpSpPr/>
          <p:nvPr/>
        </p:nvGrpSpPr>
        <p:grpSpPr>
          <a:xfrm>
            <a:off x="3906344" y="3414223"/>
            <a:ext cx="1059162" cy="1059162"/>
            <a:chOff x="2051036" y="2955872"/>
            <a:chExt cx="1659089" cy="1659089"/>
          </a:xfrm>
        </p:grpSpPr>
        <p:sp>
          <p:nvSpPr>
            <p:cNvPr id="10" name="Google Shape;3456;p39">
              <a:extLst>
                <a:ext uri="{FF2B5EF4-FFF2-40B4-BE49-F238E27FC236}">
                  <a16:creationId xmlns:a16="http://schemas.microsoft.com/office/drawing/2014/main" id="{BC0FB333-9AE0-B5BC-FA28-EB8D43C5DD01}"/>
                </a:ext>
              </a:extLst>
            </p:cNvPr>
            <p:cNvSpPr/>
            <p:nvPr/>
          </p:nvSpPr>
          <p:spPr>
            <a:xfrm>
              <a:off x="2310285" y="4563166"/>
              <a:ext cx="466567" cy="51795"/>
            </a:xfrm>
            <a:custGeom>
              <a:avLst/>
              <a:gdLst/>
              <a:ahLst/>
              <a:cxnLst/>
              <a:rect l="l" t="t" r="r" b="b"/>
              <a:pathLst>
                <a:path w="466567" h="51795" extrusionOk="0">
                  <a:moveTo>
                    <a:pt x="0" y="0"/>
                  </a:moveTo>
                  <a:lnTo>
                    <a:pt x="466568" y="0"/>
                  </a:lnTo>
                  <a:lnTo>
                    <a:pt x="466568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457;p39">
              <a:extLst>
                <a:ext uri="{FF2B5EF4-FFF2-40B4-BE49-F238E27FC236}">
                  <a16:creationId xmlns:a16="http://schemas.microsoft.com/office/drawing/2014/main" id="{43B8E7E6-50A4-8267-31B5-FA46FBAAE181}"/>
                </a:ext>
              </a:extLst>
            </p:cNvPr>
            <p:cNvSpPr/>
            <p:nvPr/>
          </p:nvSpPr>
          <p:spPr>
            <a:xfrm>
              <a:off x="2258490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458;p39">
              <a:extLst>
                <a:ext uri="{FF2B5EF4-FFF2-40B4-BE49-F238E27FC236}">
                  <a16:creationId xmlns:a16="http://schemas.microsoft.com/office/drawing/2014/main" id="{B3A69EB3-DC2F-2429-AD6C-94875E820653}"/>
                </a:ext>
              </a:extLst>
            </p:cNvPr>
            <p:cNvSpPr/>
            <p:nvPr/>
          </p:nvSpPr>
          <p:spPr>
            <a:xfrm>
              <a:off x="2673263" y="445943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459;p39">
              <a:extLst>
                <a:ext uri="{FF2B5EF4-FFF2-40B4-BE49-F238E27FC236}">
                  <a16:creationId xmlns:a16="http://schemas.microsoft.com/office/drawing/2014/main" id="{88BA2D1A-D757-CC6C-97D0-41E23DE3E519}"/>
                </a:ext>
              </a:extLst>
            </p:cNvPr>
            <p:cNvSpPr/>
            <p:nvPr/>
          </p:nvSpPr>
          <p:spPr>
            <a:xfrm>
              <a:off x="3347148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460;p39">
              <a:extLst>
                <a:ext uri="{FF2B5EF4-FFF2-40B4-BE49-F238E27FC236}">
                  <a16:creationId xmlns:a16="http://schemas.microsoft.com/office/drawing/2014/main" id="{B58B31A2-863A-E350-6D87-91863E1C5384}"/>
                </a:ext>
              </a:extLst>
            </p:cNvPr>
            <p:cNvSpPr/>
            <p:nvPr/>
          </p:nvSpPr>
          <p:spPr>
            <a:xfrm>
              <a:off x="3191625" y="4252121"/>
              <a:ext cx="51795" cy="311045"/>
            </a:xfrm>
            <a:custGeom>
              <a:avLst/>
              <a:gdLst/>
              <a:ahLst/>
              <a:cxnLst/>
              <a:rect l="l" t="t" r="r" b="b"/>
              <a:pathLst>
                <a:path w="51795" h="31104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311045"/>
                  </a:lnTo>
                  <a:lnTo>
                    <a:pt x="0" y="3110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461;p39">
              <a:extLst>
                <a:ext uri="{FF2B5EF4-FFF2-40B4-BE49-F238E27FC236}">
                  <a16:creationId xmlns:a16="http://schemas.microsoft.com/office/drawing/2014/main" id="{3FE2CDC6-8F6E-FB9D-D2FC-52AED324807A}"/>
                </a:ext>
              </a:extLst>
            </p:cNvPr>
            <p:cNvSpPr/>
            <p:nvPr/>
          </p:nvSpPr>
          <p:spPr>
            <a:xfrm>
              <a:off x="2776853" y="4096462"/>
              <a:ext cx="51795" cy="362977"/>
            </a:xfrm>
            <a:custGeom>
              <a:avLst/>
              <a:gdLst/>
              <a:ahLst/>
              <a:cxnLst/>
              <a:rect l="l" t="t" r="r" b="b"/>
              <a:pathLst>
                <a:path w="51795" h="36297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362977"/>
                  </a:lnTo>
                  <a:lnTo>
                    <a:pt x="0" y="3629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462;p39">
              <a:extLst>
                <a:ext uri="{FF2B5EF4-FFF2-40B4-BE49-F238E27FC236}">
                  <a16:creationId xmlns:a16="http://schemas.microsoft.com/office/drawing/2014/main" id="{675E75F6-B76B-CCED-9477-313F7EF267B5}"/>
                </a:ext>
              </a:extLst>
            </p:cNvPr>
            <p:cNvSpPr/>
            <p:nvPr/>
          </p:nvSpPr>
          <p:spPr>
            <a:xfrm>
              <a:off x="2776853" y="451123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463;p39">
              <a:extLst>
                <a:ext uri="{FF2B5EF4-FFF2-40B4-BE49-F238E27FC236}">
                  <a16:creationId xmlns:a16="http://schemas.microsoft.com/office/drawing/2014/main" id="{3EED0FA5-20CB-6CBC-F375-EF28428522F6}"/>
                </a:ext>
              </a:extLst>
            </p:cNvPr>
            <p:cNvSpPr/>
            <p:nvPr/>
          </p:nvSpPr>
          <p:spPr>
            <a:xfrm>
              <a:off x="3399080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464;p39">
              <a:extLst>
                <a:ext uri="{FF2B5EF4-FFF2-40B4-BE49-F238E27FC236}">
                  <a16:creationId xmlns:a16="http://schemas.microsoft.com/office/drawing/2014/main" id="{613C0030-E9ED-C983-A026-4A9807648798}"/>
                </a:ext>
              </a:extLst>
            </p:cNvPr>
            <p:cNvSpPr/>
            <p:nvPr/>
          </p:nvSpPr>
          <p:spPr>
            <a:xfrm>
              <a:off x="3036103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465;p39">
              <a:extLst>
                <a:ext uri="{FF2B5EF4-FFF2-40B4-BE49-F238E27FC236}">
                  <a16:creationId xmlns:a16="http://schemas.microsoft.com/office/drawing/2014/main" id="{FF568E28-7509-1BE6-8CF2-3269D0273DB8}"/>
                </a:ext>
              </a:extLst>
            </p:cNvPr>
            <p:cNvSpPr/>
            <p:nvPr/>
          </p:nvSpPr>
          <p:spPr>
            <a:xfrm>
              <a:off x="3088035" y="4563166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466;p39">
              <a:extLst>
                <a:ext uri="{FF2B5EF4-FFF2-40B4-BE49-F238E27FC236}">
                  <a16:creationId xmlns:a16="http://schemas.microsoft.com/office/drawing/2014/main" id="{289FA436-9724-2D22-69C9-FDC345691182}"/>
                </a:ext>
              </a:extLst>
            </p:cNvPr>
            <p:cNvSpPr/>
            <p:nvPr/>
          </p:nvSpPr>
          <p:spPr>
            <a:xfrm>
              <a:off x="2984308" y="44594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467;p39">
              <a:extLst>
                <a:ext uri="{FF2B5EF4-FFF2-40B4-BE49-F238E27FC236}">
                  <a16:creationId xmlns:a16="http://schemas.microsoft.com/office/drawing/2014/main" id="{BC2780EB-D18E-17C8-95E4-D010374A7F91}"/>
                </a:ext>
              </a:extLst>
            </p:cNvPr>
            <p:cNvSpPr/>
            <p:nvPr/>
          </p:nvSpPr>
          <p:spPr>
            <a:xfrm>
              <a:off x="3243557" y="4563166"/>
              <a:ext cx="155522" cy="51795"/>
            </a:xfrm>
            <a:custGeom>
              <a:avLst/>
              <a:gdLst/>
              <a:ahLst/>
              <a:cxnLst/>
              <a:rect l="l" t="t" r="r" b="b"/>
              <a:pathLst>
                <a:path w="155522" h="51795" extrusionOk="0">
                  <a:moveTo>
                    <a:pt x="0" y="0"/>
                  </a:moveTo>
                  <a:lnTo>
                    <a:pt x="155522" y="0"/>
                  </a:lnTo>
                  <a:lnTo>
                    <a:pt x="155522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468;p39">
              <a:extLst>
                <a:ext uri="{FF2B5EF4-FFF2-40B4-BE49-F238E27FC236}">
                  <a16:creationId xmlns:a16="http://schemas.microsoft.com/office/drawing/2014/main" id="{14D3B878-C2F7-6F82-AF0D-737C8B40A945}"/>
                </a:ext>
              </a:extLst>
            </p:cNvPr>
            <p:cNvSpPr/>
            <p:nvPr/>
          </p:nvSpPr>
          <p:spPr>
            <a:xfrm>
              <a:off x="2880580" y="4563166"/>
              <a:ext cx="155522" cy="51795"/>
            </a:xfrm>
            <a:custGeom>
              <a:avLst/>
              <a:gdLst/>
              <a:ahLst/>
              <a:cxnLst/>
              <a:rect l="l" t="t" r="r" b="b"/>
              <a:pathLst>
                <a:path w="155522" h="51795" extrusionOk="0">
                  <a:moveTo>
                    <a:pt x="0" y="0"/>
                  </a:moveTo>
                  <a:lnTo>
                    <a:pt x="155523" y="0"/>
                  </a:lnTo>
                  <a:lnTo>
                    <a:pt x="155523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469;p39">
              <a:extLst>
                <a:ext uri="{FF2B5EF4-FFF2-40B4-BE49-F238E27FC236}">
                  <a16:creationId xmlns:a16="http://schemas.microsoft.com/office/drawing/2014/main" id="{FBC246B2-DE76-8E68-9D05-13B6C80F76D3}"/>
                </a:ext>
              </a:extLst>
            </p:cNvPr>
            <p:cNvSpPr/>
            <p:nvPr/>
          </p:nvSpPr>
          <p:spPr>
            <a:xfrm>
              <a:off x="2984308" y="3785417"/>
              <a:ext cx="259249" cy="51795"/>
            </a:xfrm>
            <a:custGeom>
              <a:avLst/>
              <a:gdLst/>
              <a:ahLst/>
              <a:cxnLst/>
              <a:rect l="l" t="t" r="r" b="b"/>
              <a:pathLst>
                <a:path w="259249" h="51795" extrusionOk="0">
                  <a:moveTo>
                    <a:pt x="0" y="0"/>
                  </a:moveTo>
                  <a:lnTo>
                    <a:pt x="259250" y="0"/>
                  </a:lnTo>
                  <a:lnTo>
                    <a:pt x="259250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470;p39">
              <a:extLst>
                <a:ext uri="{FF2B5EF4-FFF2-40B4-BE49-F238E27FC236}">
                  <a16:creationId xmlns:a16="http://schemas.microsoft.com/office/drawing/2014/main" id="{538E4B97-C1AE-346D-FD2D-2BE2BA74AB4E}"/>
                </a:ext>
              </a:extLst>
            </p:cNvPr>
            <p:cNvSpPr/>
            <p:nvPr/>
          </p:nvSpPr>
          <p:spPr>
            <a:xfrm>
              <a:off x="2828785" y="3733622"/>
              <a:ext cx="155522" cy="51795"/>
            </a:xfrm>
            <a:custGeom>
              <a:avLst/>
              <a:gdLst/>
              <a:ahLst/>
              <a:cxnLst/>
              <a:rect l="l" t="t" r="r" b="b"/>
              <a:pathLst>
                <a:path w="155522" h="51795" extrusionOk="0">
                  <a:moveTo>
                    <a:pt x="0" y="0"/>
                  </a:moveTo>
                  <a:lnTo>
                    <a:pt x="155523" y="0"/>
                  </a:lnTo>
                  <a:lnTo>
                    <a:pt x="155523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471;p39">
              <a:extLst>
                <a:ext uri="{FF2B5EF4-FFF2-40B4-BE49-F238E27FC236}">
                  <a16:creationId xmlns:a16="http://schemas.microsoft.com/office/drawing/2014/main" id="{032E6197-8F7E-E0D5-FF22-BA36966BAA2E}"/>
                </a:ext>
              </a:extLst>
            </p:cNvPr>
            <p:cNvSpPr/>
            <p:nvPr/>
          </p:nvSpPr>
          <p:spPr>
            <a:xfrm>
              <a:off x="2725058" y="36298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472;p39">
              <a:extLst>
                <a:ext uri="{FF2B5EF4-FFF2-40B4-BE49-F238E27FC236}">
                  <a16:creationId xmlns:a16="http://schemas.microsoft.com/office/drawing/2014/main" id="{65176E6F-3951-46E4-0F3A-1C93A383606B}"/>
                </a:ext>
              </a:extLst>
            </p:cNvPr>
            <p:cNvSpPr/>
            <p:nvPr/>
          </p:nvSpPr>
          <p:spPr>
            <a:xfrm>
              <a:off x="2725058" y="33188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473;p39">
              <a:extLst>
                <a:ext uri="{FF2B5EF4-FFF2-40B4-BE49-F238E27FC236}">
                  <a16:creationId xmlns:a16="http://schemas.microsoft.com/office/drawing/2014/main" id="{27101DA2-9FEA-FA55-2394-AC8782653937}"/>
                </a:ext>
              </a:extLst>
            </p:cNvPr>
            <p:cNvSpPr/>
            <p:nvPr/>
          </p:nvSpPr>
          <p:spPr>
            <a:xfrm>
              <a:off x="2776853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474;p39">
              <a:extLst>
                <a:ext uri="{FF2B5EF4-FFF2-40B4-BE49-F238E27FC236}">
                  <a16:creationId xmlns:a16="http://schemas.microsoft.com/office/drawing/2014/main" id="{FE343B22-4737-09FB-ABD2-9A6688175985}"/>
                </a:ext>
              </a:extLst>
            </p:cNvPr>
            <p:cNvSpPr/>
            <p:nvPr/>
          </p:nvSpPr>
          <p:spPr>
            <a:xfrm>
              <a:off x="2828785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475;p39">
              <a:extLst>
                <a:ext uri="{FF2B5EF4-FFF2-40B4-BE49-F238E27FC236}">
                  <a16:creationId xmlns:a16="http://schemas.microsoft.com/office/drawing/2014/main" id="{E1C058AC-5EEC-2F6D-4E18-8A391109E51F}"/>
                </a:ext>
              </a:extLst>
            </p:cNvPr>
            <p:cNvSpPr/>
            <p:nvPr/>
          </p:nvSpPr>
          <p:spPr>
            <a:xfrm>
              <a:off x="2828785" y="3007804"/>
              <a:ext cx="207317" cy="207317"/>
            </a:xfrm>
            <a:custGeom>
              <a:avLst/>
              <a:gdLst/>
              <a:ahLst/>
              <a:cxnLst/>
              <a:rect l="l" t="t" r="r" b="b"/>
              <a:pathLst>
                <a:path w="207317" h="207317" extrusionOk="0">
                  <a:moveTo>
                    <a:pt x="207318" y="0"/>
                  </a:moveTo>
                  <a:lnTo>
                    <a:pt x="207318" y="51795"/>
                  </a:lnTo>
                  <a:lnTo>
                    <a:pt x="155523" y="51795"/>
                  </a:lnTo>
                  <a:lnTo>
                    <a:pt x="155523" y="155523"/>
                  </a:lnTo>
                  <a:lnTo>
                    <a:pt x="51795" y="155523"/>
                  </a:lnTo>
                  <a:lnTo>
                    <a:pt x="51795" y="207318"/>
                  </a:lnTo>
                  <a:lnTo>
                    <a:pt x="0" y="207318"/>
                  </a:lnTo>
                  <a:lnTo>
                    <a:pt x="0" y="103590"/>
                  </a:lnTo>
                  <a:lnTo>
                    <a:pt x="51795" y="103590"/>
                  </a:lnTo>
                  <a:lnTo>
                    <a:pt x="51795" y="51795"/>
                  </a:lnTo>
                  <a:lnTo>
                    <a:pt x="103590" y="51795"/>
                  </a:lnTo>
                  <a:lnTo>
                    <a:pt x="103590" y="0"/>
                  </a:lnTo>
                  <a:lnTo>
                    <a:pt x="207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476;p39">
              <a:extLst>
                <a:ext uri="{FF2B5EF4-FFF2-40B4-BE49-F238E27FC236}">
                  <a16:creationId xmlns:a16="http://schemas.microsoft.com/office/drawing/2014/main" id="{0ABC2A21-AD51-5C4A-2471-CF6B0E0EB005}"/>
                </a:ext>
              </a:extLst>
            </p:cNvPr>
            <p:cNvSpPr/>
            <p:nvPr/>
          </p:nvSpPr>
          <p:spPr>
            <a:xfrm>
              <a:off x="2828785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477;p39">
              <a:extLst>
                <a:ext uri="{FF2B5EF4-FFF2-40B4-BE49-F238E27FC236}">
                  <a16:creationId xmlns:a16="http://schemas.microsoft.com/office/drawing/2014/main" id="{93781B1B-3E7C-E19B-3439-5E25B0509819}"/>
                </a:ext>
              </a:extLst>
            </p:cNvPr>
            <p:cNvSpPr/>
            <p:nvPr/>
          </p:nvSpPr>
          <p:spPr>
            <a:xfrm>
              <a:off x="2880580" y="300780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78;p39">
              <a:extLst>
                <a:ext uri="{FF2B5EF4-FFF2-40B4-BE49-F238E27FC236}">
                  <a16:creationId xmlns:a16="http://schemas.microsoft.com/office/drawing/2014/main" id="{5DC97D4F-3300-0C72-8F8F-0D157F0C98D8}"/>
                </a:ext>
              </a:extLst>
            </p:cNvPr>
            <p:cNvSpPr/>
            <p:nvPr/>
          </p:nvSpPr>
          <p:spPr>
            <a:xfrm>
              <a:off x="2725058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479;p39">
              <a:extLst>
                <a:ext uri="{FF2B5EF4-FFF2-40B4-BE49-F238E27FC236}">
                  <a16:creationId xmlns:a16="http://schemas.microsoft.com/office/drawing/2014/main" id="{68B630B1-EF4E-B4D7-F88C-8061694EB221}"/>
                </a:ext>
              </a:extLst>
            </p:cNvPr>
            <p:cNvSpPr/>
            <p:nvPr/>
          </p:nvSpPr>
          <p:spPr>
            <a:xfrm>
              <a:off x="2932375" y="2955872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480;p39">
              <a:extLst>
                <a:ext uri="{FF2B5EF4-FFF2-40B4-BE49-F238E27FC236}">
                  <a16:creationId xmlns:a16="http://schemas.microsoft.com/office/drawing/2014/main" id="{1EBCDBD9-4CC6-500D-D4BB-B040FADCB01E}"/>
                </a:ext>
              </a:extLst>
            </p:cNvPr>
            <p:cNvSpPr/>
            <p:nvPr/>
          </p:nvSpPr>
          <p:spPr>
            <a:xfrm>
              <a:off x="2776853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481;p39">
              <a:extLst>
                <a:ext uri="{FF2B5EF4-FFF2-40B4-BE49-F238E27FC236}">
                  <a16:creationId xmlns:a16="http://schemas.microsoft.com/office/drawing/2014/main" id="{E95117F2-037D-B658-9A34-801D4EA38C4F}"/>
                </a:ext>
              </a:extLst>
            </p:cNvPr>
            <p:cNvSpPr/>
            <p:nvPr/>
          </p:nvSpPr>
          <p:spPr>
            <a:xfrm>
              <a:off x="2776853" y="3111395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482;p39">
              <a:extLst>
                <a:ext uri="{FF2B5EF4-FFF2-40B4-BE49-F238E27FC236}">
                  <a16:creationId xmlns:a16="http://schemas.microsoft.com/office/drawing/2014/main" id="{129E1EB4-9688-E3AC-07E1-28AD4A50733E}"/>
                </a:ext>
              </a:extLst>
            </p:cNvPr>
            <p:cNvSpPr/>
            <p:nvPr/>
          </p:nvSpPr>
          <p:spPr>
            <a:xfrm>
              <a:off x="3347148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483;p39">
              <a:extLst>
                <a:ext uri="{FF2B5EF4-FFF2-40B4-BE49-F238E27FC236}">
                  <a16:creationId xmlns:a16="http://schemas.microsoft.com/office/drawing/2014/main" id="{E261E058-C309-655F-669C-139EF46C1DCF}"/>
                </a:ext>
              </a:extLst>
            </p:cNvPr>
            <p:cNvSpPr/>
            <p:nvPr/>
          </p:nvSpPr>
          <p:spPr>
            <a:xfrm>
              <a:off x="3139830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484;p39">
              <a:extLst>
                <a:ext uri="{FF2B5EF4-FFF2-40B4-BE49-F238E27FC236}">
                  <a16:creationId xmlns:a16="http://schemas.microsoft.com/office/drawing/2014/main" id="{70C5564C-35F4-907E-10B8-9785304994A7}"/>
                </a:ext>
              </a:extLst>
            </p:cNvPr>
            <p:cNvSpPr/>
            <p:nvPr/>
          </p:nvSpPr>
          <p:spPr>
            <a:xfrm>
              <a:off x="3502807" y="34225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485;p39">
              <a:extLst>
                <a:ext uri="{FF2B5EF4-FFF2-40B4-BE49-F238E27FC236}">
                  <a16:creationId xmlns:a16="http://schemas.microsoft.com/office/drawing/2014/main" id="{DD637856-F38F-17AC-D7A1-9A15A66AA7FF}"/>
                </a:ext>
              </a:extLst>
            </p:cNvPr>
            <p:cNvSpPr/>
            <p:nvPr/>
          </p:nvSpPr>
          <p:spPr>
            <a:xfrm>
              <a:off x="3554602" y="3370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486;p39">
              <a:extLst>
                <a:ext uri="{FF2B5EF4-FFF2-40B4-BE49-F238E27FC236}">
                  <a16:creationId xmlns:a16="http://schemas.microsoft.com/office/drawing/2014/main" id="{D9DAC587-2BF9-CD0E-162E-C53A1D1DD88E}"/>
                </a:ext>
              </a:extLst>
            </p:cNvPr>
            <p:cNvSpPr/>
            <p:nvPr/>
          </p:nvSpPr>
          <p:spPr>
            <a:xfrm>
              <a:off x="3606398" y="33188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487;p39">
              <a:extLst>
                <a:ext uri="{FF2B5EF4-FFF2-40B4-BE49-F238E27FC236}">
                  <a16:creationId xmlns:a16="http://schemas.microsoft.com/office/drawing/2014/main" id="{EA9CF1D5-4A71-6390-7330-9E095383FC79}"/>
                </a:ext>
              </a:extLst>
            </p:cNvPr>
            <p:cNvSpPr/>
            <p:nvPr/>
          </p:nvSpPr>
          <p:spPr>
            <a:xfrm>
              <a:off x="3658330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488;p39">
              <a:extLst>
                <a:ext uri="{FF2B5EF4-FFF2-40B4-BE49-F238E27FC236}">
                  <a16:creationId xmlns:a16="http://schemas.microsoft.com/office/drawing/2014/main" id="{A4DAA885-AA86-7A52-7983-851C73803C2E}"/>
                </a:ext>
              </a:extLst>
            </p:cNvPr>
            <p:cNvSpPr/>
            <p:nvPr/>
          </p:nvSpPr>
          <p:spPr>
            <a:xfrm>
              <a:off x="3399080" y="3215122"/>
              <a:ext cx="259249" cy="51795"/>
            </a:xfrm>
            <a:custGeom>
              <a:avLst/>
              <a:gdLst/>
              <a:ahLst/>
              <a:cxnLst/>
              <a:rect l="l" t="t" r="r" b="b"/>
              <a:pathLst>
                <a:path w="259249" h="51795" extrusionOk="0">
                  <a:moveTo>
                    <a:pt x="0" y="0"/>
                  </a:moveTo>
                  <a:lnTo>
                    <a:pt x="259250" y="0"/>
                  </a:lnTo>
                  <a:lnTo>
                    <a:pt x="259250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489;p39">
              <a:extLst>
                <a:ext uri="{FF2B5EF4-FFF2-40B4-BE49-F238E27FC236}">
                  <a16:creationId xmlns:a16="http://schemas.microsoft.com/office/drawing/2014/main" id="{CD1438F8-3D46-0EF9-E9E6-EAFB6C108298}"/>
                </a:ext>
              </a:extLst>
            </p:cNvPr>
            <p:cNvSpPr/>
            <p:nvPr/>
          </p:nvSpPr>
          <p:spPr>
            <a:xfrm>
              <a:off x="3399080" y="331884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490;p39">
              <a:extLst>
                <a:ext uri="{FF2B5EF4-FFF2-40B4-BE49-F238E27FC236}">
                  <a16:creationId xmlns:a16="http://schemas.microsoft.com/office/drawing/2014/main" id="{101C1DCB-9872-7236-07F9-5CB41A46EEC6}"/>
                </a:ext>
              </a:extLst>
            </p:cNvPr>
            <p:cNvSpPr/>
            <p:nvPr/>
          </p:nvSpPr>
          <p:spPr>
            <a:xfrm>
              <a:off x="3399080" y="3266917"/>
              <a:ext cx="259249" cy="207454"/>
            </a:xfrm>
            <a:custGeom>
              <a:avLst/>
              <a:gdLst/>
              <a:ahLst/>
              <a:cxnLst/>
              <a:rect l="l" t="t" r="r" b="b"/>
              <a:pathLst>
                <a:path w="259249" h="207454" extrusionOk="0">
                  <a:moveTo>
                    <a:pt x="259250" y="0"/>
                  </a:moveTo>
                  <a:lnTo>
                    <a:pt x="259250" y="51932"/>
                  </a:lnTo>
                  <a:lnTo>
                    <a:pt x="207318" y="51932"/>
                  </a:lnTo>
                  <a:lnTo>
                    <a:pt x="207318" y="103727"/>
                  </a:lnTo>
                  <a:lnTo>
                    <a:pt x="155523" y="103727"/>
                  </a:lnTo>
                  <a:lnTo>
                    <a:pt x="155523" y="155660"/>
                  </a:lnTo>
                  <a:lnTo>
                    <a:pt x="103727" y="155660"/>
                  </a:lnTo>
                  <a:lnTo>
                    <a:pt x="103727" y="207455"/>
                  </a:lnTo>
                  <a:lnTo>
                    <a:pt x="51795" y="207455"/>
                  </a:lnTo>
                  <a:lnTo>
                    <a:pt x="51795" y="51932"/>
                  </a:lnTo>
                  <a:lnTo>
                    <a:pt x="0" y="51932"/>
                  </a:lnTo>
                  <a:lnTo>
                    <a:pt x="0" y="0"/>
                  </a:lnTo>
                  <a:lnTo>
                    <a:pt x="259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491;p39">
              <a:extLst>
                <a:ext uri="{FF2B5EF4-FFF2-40B4-BE49-F238E27FC236}">
                  <a16:creationId xmlns:a16="http://schemas.microsoft.com/office/drawing/2014/main" id="{C2D51691-76DE-2C45-56FE-CF7F34155B50}"/>
                </a:ext>
              </a:extLst>
            </p:cNvPr>
            <p:cNvSpPr/>
            <p:nvPr/>
          </p:nvSpPr>
          <p:spPr>
            <a:xfrm>
              <a:off x="3450875" y="3474372"/>
              <a:ext cx="51795" cy="207454"/>
            </a:xfrm>
            <a:custGeom>
              <a:avLst/>
              <a:gdLst/>
              <a:ahLst/>
              <a:cxnLst/>
              <a:rect l="l" t="t" r="r" b="b"/>
              <a:pathLst>
                <a:path w="51795" h="207454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07455"/>
                  </a:lnTo>
                  <a:lnTo>
                    <a:pt x="0" y="207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492;p39">
              <a:extLst>
                <a:ext uri="{FF2B5EF4-FFF2-40B4-BE49-F238E27FC236}">
                  <a16:creationId xmlns:a16="http://schemas.microsoft.com/office/drawing/2014/main" id="{E84BF1A3-E911-683F-E8BC-65AE21DCD3BC}"/>
                </a:ext>
              </a:extLst>
            </p:cNvPr>
            <p:cNvSpPr/>
            <p:nvPr/>
          </p:nvSpPr>
          <p:spPr>
            <a:xfrm>
              <a:off x="2880580" y="316332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493;p39">
              <a:extLst>
                <a:ext uri="{FF2B5EF4-FFF2-40B4-BE49-F238E27FC236}">
                  <a16:creationId xmlns:a16="http://schemas.microsoft.com/office/drawing/2014/main" id="{4203F1B2-4627-F9B3-BC5A-D21728DE6133}"/>
                </a:ext>
              </a:extLst>
            </p:cNvPr>
            <p:cNvSpPr/>
            <p:nvPr/>
          </p:nvSpPr>
          <p:spPr>
            <a:xfrm>
              <a:off x="2673263" y="3370644"/>
              <a:ext cx="51795" cy="259249"/>
            </a:xfrm>
            <a:custGeom>
              <a:avLst/>
              <a:gdLst/>
              <a:ahLst/>
              <a:cxnLst/>
              <a:rect l="l" t="t" r="r" b="b"/>
              <a:pathLst>
                <a:path w="51795" h="259249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59250"/>
                  </a:lnTo>
                  <a:lnTo>
                    <a:pt x="0" y="2592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494;p39">
              <a:extLst>
                <a:ext uri="{FF2B5EF4-FFF2-40B4-BE49-F238E27FC236}">
                  <a16:creationId xmlns:a16="http://schemas.microsoft.com/office/drawing/2014/main" id="{1B8EB2CA-C987-9C79-A1CB-B7A747E38038}"/>
                </a:ext>
              </a:extLst>
            </p:cNvPr>
            <p:cNvSpPr/>
            <p:nvPr/>
          </p:nvSpPr>
          <p:spPr>
            <a:xfrm>
              <a:off x="2725058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495;p39">
              <a:extLst>
                <a:ext uri="{FF2B5EF4-FFF2-40B4-BE49-F238E27FC236}">
                  <a16:creationId xmlns:a16="http://schemas.microsoft.com/office/drawing/2014/main" id="{1AF4131E-8E77-2A69-8286-A7D649B35B16}"/>
                </a:ext>
              </a:extLst>
            </p:cNvPr>
            <p:cNvSpPr/>
            <p:nvPr/>
          </p:nvSpPr>
          <p:spPr>
            <a:xfrm>
              <a:off x="2725058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496;p39">
              <a:extLst>
                <a:ext uri="{FF2B5EF4-FFF2-40B4-BE49-F238E27FC236}">
                  <a16:creationId xmlns:a16="http://schemas.microsoft.com/office/drawing/2014/main" id="{6F44DA43-46B7-1DE7-4908-489E4DAC5D95}"/>
                </a:ext>
              </a:extLst>
            </p:cNvPr>
            <p:cNvSpPr/>
            <p:nvPr/>
          </p:nvSpPr>
          <p:spPr>
            <a:xfrm>
              <a:off x="2880580" y="29558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497;p39">
              <a:extLst>
                <a:ext uri="{FF2B5EF4-FFF2-40B4-BE49-F238E27FC236}">
                  <a16:creationId xmlns:a16="http://schemas.microsoft.com/office/drawing/2014/main" id="{E5513030-3236-EC3F-4597-34327E539F3E}"/>
                </a:ext>
              </a:extLst>
            </p:cNvPr>
            <p:cNvSpPr/>
            <p:nvPr/>
          </p:nvSpPr>
          <p:spPr>
            <a:xfrm>
              <a:off x="3502807" y="34743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498;p39">
              <a:extLst>
                <a:ext uri="{FF2B5EF4-FFF2-40B4-BE49-F238E27FC236}">
                  <a16:creationId xmlns:a16="http://schemas.microsoft.com/office/drawing/2014/main" id="{860B90AD-5FC1-4E30-1081-EBA1AFCCA404}"/>
                </a:ext>
              </a:extLst>
            </p:cNvPr>
            <p:cNvSpPr/>
            <p:nvPr/>
          </p:nvSpPr>
          <p:spPr>
            <a:xfrm>
              <a:off x="3399080" y="42001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499;p39">
              <a:extLst>
                <a:ext uri="{FF2B5EF4-FFF2-40B4-BE49-F238E27FC236}">
                  <a16:creationId xmlns:a16="http://schemas.microsoft.com/office/drawing/2014/main" id="{62CFF81A-0379-D86B-3167-BD265D14D717}"/>
                </a:ext>
              </a:extLst>
            </p:cNvPr>
            <p:cNvSpPr/>
            <p:nvPr/>
          </p:nvSpPr>
          <p:spPr>
            <a:xfrm>
              <a:off x="3191625" y="4563166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500;p39">
              <a:extLst>
                <a:ext uri="{FF2B5EF4-FFF2-40B4-BE49-F238E27FC236}">
                  <a16:creationId xmlns:a16="http://schemas.microsoft.com/office/drawing/2014/main" id="{12492244-A7A8-762C-4081-88E40D9C43EE}"/>
                </a:ext>
              </a:extLst>
            </p:cNvPr>
            <p:cNvSpPr/>
            <p:nvPr/>
          </p:nvSpPr>
          <p:spPr>
            <a:xfrm>
              <a:off x="3036103" y="4563166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501;p39">
              <a:extLst>
                <a:ext uri="{FF2B5EF4-FFF2-40B4-BE49-F238E27FC236}">
                  <a16:creationId xmlns:a16="http://schemas.microsoft.com/office/drawing/2014/main" id="{6C18A90E-90CB-B71D-D72A-984BAFBB3547}"/>
                </a:ext>
              </a:extLst>
            </p:cNvPr>
            <p:cNvSpPr/>
            <p:nvPr/>
          </p:nvSpPr>
          <p:spPr>
            <a:xfrm>
              <a:off x="2776853" y="4563166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502;p39">
              <a:extLst>
                <a:ext uri="{FF2B5EF4-FFF2-40B4-BE49-F238E27FC236}">
                  <a16:creationId xmlns:a16="http://schemas.microsoft.com/office/drawing/2014/main" id="{FB638810-E0A9-7684-9100-161C3F0E2276}"/>
                </a:ext>
              </a:extLst>
            </p:cNvPr>
            <p:cNvSpPr/>
            <p:nvPr/>
          </p:nvSpPr>
          <p:spPr>
            <a:xfrm>
              <a:off x="2258490" y="4563166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503;p39">
              <a:extLst>
                <a:ext uri="{FF2B5EF4-FFF2-40B4-BE49-F238E27FC236}">
                  <a16:creationId xmlns:a16="http://schemas.microsoft.com/office/drawing/2014/main" id="{962F24B4-1DE8-53DD-7281-DECA290FAD39}"/>
                </a:ext>
              </a:extLst>
            </p:cNvPr>
            <p:cNvSpPr/>
            <p:nvPr/>
          </p:nvSpPr>
          <p:spPr>
            <a:xfrm>
              <a:off x="2051036" y="414839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504;p39">
              <a:extLst>
                <a:ext uri="{FF2B5EF4-FFF2-40B4-BE49-F238E27FC236}">
                  <a16:creationId xmlns:a16="http://schemas.microsoft.com/office/drawing/2014/main" id="{B4099FDB-70F9-D6F4-EE54-6EA1B923F4C5}"/>
                </a:ext>
              </a:extLst>
            </p:cNvPr>
            <p:cNvSpPr/>
            <p:nvPr/>
          </p:nvSpPr>
          <p:spPr>
            <a:xfrm>
              <a:off x="2310285" y="39409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505;p39">
              <a:extLst>
                <a:ext uri="{FF2B5EF4-FFF2-40B4-BE49-F238E27FC236}">
                  <a16:creationId xmlns:a16="http://schemas.microsoft.com/office/drawing/2014/main" id="{7DE8DC13-0D9A-05C4-A0CE-49BC0615CF8F}"/>
                </a:ext>
              </a:extLst>
            </p:cNvPr>
            <p:cNvSpPr/>
            <p:nvPr/>
          </p:nvSpPr>
          <p:spPr>
            <a:xfrm>
              <a:off x="2310285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506;p39">
              <a:extLst>
                <a:ext uri="{FF2B5EF4-FFF2-40B4-BE49-F238E27FC236}">
                  <a16:creationId xmlns:a16="http://schemas.microsoft.com/office/drawing/2014/main" id="{640FC8AA-006E-B4A8-B8EE-B78F7AB0BDA6}"/>
                </a:ext>
              </a:extLst>
            </p:cNvPr>
            <p:cNvSpPr/>
            <p:nvPr/>
          </p:nvSpPr>
          <p:spPr>
            <a:xfrm>
              <a:off x="2258490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507;p39">
              <a:extLst>
                <a:ext uri="{FF2B5EF4-FFF2-40B4-BE49-F238E27FC236}">
                  <a16:creationId xmlns:a16="http://schemas.microsoft.com/office/drawing/2014/main" id="{25669E65-A32E-C5A6-B0F0-E67AB7E57A7F}"/>
                </a:ext>
              </a:extLst>
            </p:cNvPr>
            <p:cNvSpPr/>
            <p:nvPr/>
          </p:nvSpPr>
          <p:spPr>
            <a:xfrm>
              <a:off x="2517603" y="342257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3508;p39">
              <a:extLst>
                <a:ext uri="{FF2B5EF4-FFF2-40B4-BE49-F238E27FC236}">
                  <a16:creationId xmlns:a16="http://schemas.microsoft.com/office/drawing/2014/main" id="{C0B3C08C-DCA4-EF12-D2FB-DF4672FAD368}"/>
                </a:ext>
              </a:extLst>
            </p:cNvPr>
            <p:cNvSpPr/>
            <p:nvPr/>
          </p:nvSpPr>
          <p:spPr>
            <a:xfrm>
              <a:off x="2414013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3509;p39">
              <a:extLst>
                <a:ext uri="{FF2B5EF4-FFF2-40B4-BE49-F238E27FC236}">
                  <a16:creationId xmlns:a16="http://schemas.microsoft.com/office/drawing/2014/main" id="{55BC723C-FC3F-420B-F0A0-E7BFC575CE92}"/>
                </a:ext>
              </a:extLst>
            </p:cNvPr>
            <p:cNvSpPr/>
            <p:nvPr/>
          </p:nvSpPr>
          <p:spPr>
            <a:xfrm>
              <a:off x="2621330" y="435571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3510;p39">
              <a:extLst>
                <a:ext uri="{FF2B5EF4-FFF2-40B4-BE49-F238E27FC236}">
                  <a16:creationId xmlns:a16="http://schemas.microsoft.com/office/drawing/2014/main" id="{2483BED7-0345-88B1-EC84-BEC293AE6C1C}"/>
                </a:ext>
              </a:extLst>
            </p:cNvPr>
            <p:cNvSpPr/>
            <p:nvPr/>
          </p:nvSpPr>
          <p:spPr>
            <a:xfrm>
              <a:off x="2673263" y="4252121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3511;p39">
              <a:extLst>
                <a:ext uri="{FF2B5EF4-FFF2-40B4-BE49-F238E27FC236}">
                  <a16:creationId xmlns:a16="http://schemas.microsoft.com/office/drawing/2014/main" id="{AC4B29BC-7AB1-D1DE-118F-D664D09767C2}"/>
                </a:ext>
              </a:extLst>
            </p:cNvPr>
            <p:cNvSpPr/>
            <p:nvPr/>
          </p:nvSpPr>
          <p:spPr>
            <a:xfrm>
              <a:off x="2621330" y="42001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3512;p39">
              <a:extLst>
                <a:ext uri="{FF2B5EF4-FFF2-40B4-BE49-F238E27FC236}">
                  <a16:creationId xmlns:a16="http://schemas.microsoft.com/office/drawing/2014/main" id="{A1EFBB0F-5A42-8646-5A9E-24C6D5803EF2}"/>
                </a:ext>
              </a:extLst>
            </p:cNvPr>
            <p:cNvSpPr/>
            <p:nvPr/>
          </p:nvSpPr>
          <p:spPr>
            <a:xfrm>
              <a:off x="2206558" y="440764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3513;p39">
              <a:extLst>
                <a:ext uri="{FF2B5EF4-FFF2-40B4-BE49-F238E27FC236}">
                  <a16:creationId xmlns:a16="http://schemas.microsoft.com/office/drawing/2014/main" id="{9AAF47E6-1F14-69C7-11C3-858F42CFC2B8}"/>
                </a:ext>
              </a:extLst>
            </p:cNvPr>
            <p:cNvSpPr/>
            <p:nvPr/>
          </p:nvSpPr>
          <p:spPr>
            <a:xfrm>
              <a:off x="2206558" y="414839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3514;p39">
              <a:extLst>
                <a:ext uri="{FF2B5EF4-FFF2-40B4-BE49-F238E27FC236}">
                  <a16:creationId xmlns:a16="http://schemas.microsoft.com/office/drawing/2014/main" id="{017A036B-1A56-0AFF-7E8C-EDB525ECE48C}"/>
                </a:ext>
              </a:extLst>
            </p:cNvPr>
            <p:cNvSpPr/>
            <p:nvPr/>
          </p:nvSpPr>
          <p:spPr>
            <a:xfrm>
              <a:off x="2258490" y="404466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3515;p39">
              <a:extLst>
                <a:ext uri="{FF2B5EF4-FFF2-40B4-BE49-F238E27FC236}">
                  <a16:creationId xmlns:a16="http://schemas.microsoft.com/office/drawing/2014/main" id="{D80F4284-CDB8-C9F8-03E0-DDE20A3B811E}"/>
                </a:ext>
              </a:extLst>
            </p:cNvPr>
            <p:cNvSpPr/>
            <p:nvPr/>
          </p:nvSpPr>
          <p:spPr>
            <a:xfrm>
              <a:off x="2310285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3516;p39">
              <a:extLst>
                <a:ext uri="{FF2B5EF4-FFF2-40B4-BE49-F238E27FC236}">
                  <a16:creationId xmlns:a16="http://schemas.microsoft.com/office/drawing/2014/main" id="{E94672AD-0060-A94B-CA5F-E20D57CA7F41}"/>
                </a:ext>
              </a:extLst>
            </p:cNvPr>
            <p:cNvSpPr/>
            <p:nvPr/>
          </p:nvSpPr>
          <p:spPr>
            <a:xfrm>
              <a:off x="2362081" y="39409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3517;p39">
              <a:extLst>
                <a:ext uri="{FF2B5EF4-FFF2-40B4-BE49-F238E27FC236}">
                  <a16:creationId xmlns:a16="http://schemas.microsoft.com/office/drawing/2014/main" id="{D86517AC-DFDF-4913-4830-478D8D677F04}"/>
                </a:ext>
              </a:extLst>
            </p:cNvPr>
            <p:cNvSpPr/>
            <p:nvPr/>
          </p:nvSpPr>
          <p:spPr>
            <a:xfrm>
              <a:off x="2310285" y="383734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3518;p39">
              <a:extLst>
                <a:ext uri="{FF2B5EF4-FFF2-40B4-BE49-F238E27FC236}">
                  <a16:creationId xmlns:a16="http://schemas.microsoft.com/office/drawing/2014/main" id="{F1644837-0831-8411-5559-F90EC058D139}"/>
                </a:ext>
              </a:extLst>
            </p:cNvPr>
            <p:cNvSpPr/>
            <p:nvPr/>
          </p:nvSpPr>
          <p:spPr>
            <a:xfrm>
              <a:off x="2258490" y="39409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3519;p39">
              <a:extLst>
                <a:ext uri="{FF2B5EF4-FFF2-40B4-BE49-F238E27FC236}">
                  <a16:creationId xmlns:a16="http://schemas.microsoft.com/office/drawing/2014/main" id="{A382197E-85B8-89C3-B66F-E33CE8167747}"/>
                </a:ext>
              </a:extLst>
            </p:cNvPr>
            <p:cNvSpPr/>
            <p:nvPr/>
          </p:nvSpPr>
          <p:spPr>
            <a:xfrm>
              <a:off x="2362081" y="373362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3520;p39">
              <a:extLst>
                <a:ext uri="{FF2B5EF4-FFF2-40B4-BE49-F238E27FC236}">
                  <a16:creationId xmlns:a16="http://schemas.microsoft.com/office/drawing/2014/main" id="{2E19BF0D-673A-E952-4D02-3A7514548E01}"/>
                </a:ext>
              </a:extLst>
            </p:cNvPr>
            <p:cNvSpPr/>
            <p:nvPr/>
          </p:nvSpPr>
          <p:spPr>
            <a:xfrm>
              <a:off x="2414013" y="35780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3521;p39">
              <a:extLst>
                <a:ext uri="{FF2B5EF4-FFF2-40B4-BE49-F238E27FC236}">
                  <a16:creationId xmlns:a16="http://schemas.microsoft.com/office/drawing/2014/main" id="{A17A322D-34EA-F160-9811-427B20BB3F8C}"/>
                </a:ext>
              </a:extLst>
            </p:cNvPr>
            <p:cNvSpPr/>
            <p:nvPr/>
          </p:nvSpPr>
          <p:spPr>
            <a:xfrm>
              <a:off x="2465808" y="316332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3522;p39">
              <a:extLst>
                <a:ext uri="{FF2B5EF4-FFF2-40B4-BE49-F238E27FC236}">
                  <a16:creationId xmlns:a16="http://schemas.microsoft.com/office/drawing/2014/main" id="{1AA1E66B-3A2D-FCC7-29A0-A3C0AEC04FB7}"/>
                </a:ext>
              </a:extLst>
            </p:cNvPr>
            <p:cNvSpPr/>
            <p:nvPr/>
          </p:nvSpPr>
          <p:spPr>
            <a:xfrm>
              <a:off x="2414013" y="311139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3523;p39">
              <a:extLst>
                <a:ext uri="{FF2B5EF4-FFF2-40B4-BE49-F238E27FC236}">
                  <a16:creationId xmlns:a16="http://schemas.microsoft.com/office/drawing/2014/main" id="{4F2DA211-2574-D5BC-6655-FE5A990F3D79}"/>
                </a:ext>
              </a:extLst>
            </p:cNvPr>
            <p:cNvSpPr/>
            <p:nvPr/>
          </p:nvSpPr>
          <p:spPr>
            <a:xfrm>
              <a:off x="2310285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3524;p39">
              <a:extLst>
                <a:ext uri="{FF2B5EF4-FFF2-40B4-BE49-F238E27FC236}">
                  <a16:creationId xmlns:a16="http://schemas.microsoft.com/office/drawing/2014/main" id="{0A65ACBF-1949-12F5-12D2-AC8A1048F159}"/>
                </a:ext>
              </a:extLst>
            </p:cNvPr>
            <p:cNvSpPr/>
            <p:nvPr/>
          </p:nvSpPr>
          <p:spPr>
            <a:xfrm>
              <a:off x="2362081" y="326691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3525;p39">
              <a:extLst>
                <a:ext uri="{FF2B5EF4-FFF2-40B4-BE49-F238E27FC236}">
                  <a16:creationId xmlns:a16="http://schemas.microsoft.com/office/drawing/2014/main" id="{2D2999AC-8AC0-63AD-F1B3-EF89BC8DC447}"/>
                </a:ext>
              </a:extLst>
            </p:cNvPr>
            <p:cNvSpPr/>
            <p:nvPr/>
          </p:nvSpPr>
          <p:spPr>
            <a:xfrm>
              <a:off x="2310285" y="342257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3526;p39">
              <a:extLst>
                <a:ext uri="{FF2B5EF4-FFF2-40B4-BE49-F238E27FC236}">
                  <a16:creationId xmlns:a16="http://schemas.microsoft.com/office/drawing/2014/main" id="{55130CEA-2E53-03A5-5855-BFB000DCB16F}"/>
                </a:ext>
              </a:extLst>
            </p:cNvPr>
            <p:cNvSpPr/>
            <p:nvPr/>
          </p:nvSpPr>
          <p:spPr>
            <a:xfrm>
              <a:off x="2258490" y="35780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3527;p39">
              <a:extLst>
                <a:ext uri="{FF2B5EF4-FFF2-40B4-BE49-F238E27FC236}">
                  <a16:creationId xmlns:a16="http://schemas.microsoft.com/office/drawing/2014/main" id="{501EA6B7-89D8-2099-513E-4E1B331DBC99}"/>
                </a:ext>
              </a:extLst>
            </p:cNvPr>
            <p:cNvSpPr/>
            <p:nvPr/>
          </p:nvSpPr>
          <p:spPr>
            <a:xfrm>
              <a:off x="2206558" y="373362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3528;p39">
              <a:extLst>
                <a:ext uri="{FF2B5EF4-FFF2-40B4-BE49-F238E27FC236}">
                  <a16:creationId xmlns:a16="http://schemas.microsoft.com/office/drawing/2014/main" id="{382B8654-1029-4EAC-4CE6-D8482394BC82}"/>
                </a:ext>
              </a:extLst>
            </p:cNvPr>
            <p:cNvSpPr/>
            <p:nvPr/>
          </p:nvSpPr>
          <p:spPr>
            <a:xfrm>
              <a:off x="2154763" y="3837349"/>
              <a:ext cx="51795" cy="207454"/>
            </a:xfrm>
            <a:custGeom>
              <a:avLst/>
              <a:gdLst/>
              <a:ahLst/>
              <a:cxnLst/>
              <a:rect l="l" t="t" r="r" b="b"/>
              <a:pathLst>
                <a:path w="51795" h="207454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07455"/>
                  </a:lnTo>
                  <a:lnTo>
                    <a:pt x="0" y="207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3529;p39">
              <a:extLst>
                <a:ext uri="{FF2B5EF4-FFF2-40B4-BE49-F238E27FC236}">
                  <a16:creationId xmlns:a16="http://schemas.microsoft.com/office/drawing/2014/main" id="{3970872B-FD91-74CC-62BA-1610700C843D}"/>
                </a:ext>
              </a:extLst>
            </p:cNvPr>
            <p:cNvSpPr/>
            <p:nvPr/>
          </p:nvSpPr>
          <p:spPr>
            <a:xfrm>
              <a:off x="2102831" y="404466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3530;p39">
              <a:extLst>
                <a:ext uri="{FF2B5EF4-FFF2-40B4-BE49-F238E27FC236}">
                  <a16:creationId xmlns:a16="http://schemas.microsoft.com/office/drawing/2014/main" id="{C60A84A2-E3DC-CDFE-9A74-AF228F42B5F9}"/>
                </a:ext>
              </a:extLst>
            </p:cNvPr>
            <p:cNvSpPr/>
            <p:nvPr/>
          </p:nvSpPr>
          <p:spPr>
            <a:xfrm>
              <a:off x="2051036" y="4200189"/>
              <a:ext cx="51795" cy="259249"/>
            </a:xfrm>
            <a:custGeom>
              <a:avLst/>
              <a:gdLst/>
              <a:ahLst/>
              <a:cxnLst/>
              <a:rect l="l" t="t" r="r" b="b"/>
              <a:pathLst>
                <a:path w="51795" h="259249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59250"/>
                  </a:lnTo>
                  <a:lnTo>
                    <a:pt x="0" y="2592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3531;p39">
              <a:extLst>
                <a:ext uri="{FF2B5EF4-FFF2-40B4-BE49-F238E27FC236}">
                  <a16:creationId xmlns:a16="http://schemas.microsoft.com/office/drawing/2014/main" id="{4CAA4CF4-FE9F-FC9A-DE5B-CFCAE44BFEB9}"/>
                </a:ext>
              </a:extLst>
            </p:cNvPr>
            <p:cNvSpPr/>
            <p:nvPr/>
          </p:nvSpPr>
          <p:spPr>
            <a:xfrm>
              <a:off x="2102831" y="445943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3532;p39">
              <a:extLst>
                <a:ext uri="{FF2B5EF4-FFF2-40B4-BE49-F238E27FC236}">
                  <a16:creationId xmlns:a16="http://schemas.microsoft.com/office/drawing/2014/main" id="{6250318D-C3C7-2927-11EE-4BB78EFACF87}"/>
                </a:ext>
              </a:extLst>
            </p:cNvPr>
            <p:cNvSpPr/>
            <p:nvPr/>
          </p:nvSpPr>
          <p:spPr>
            <a:xfrm>
              <a:off x="2154763" y="4563166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3533;p39">
              <a:extLst>
                <a:ext uri="{FF2B5EF4-FFF2-40B4-BE49-F238E27FC236}">
                  <a16:creationId xmlns:a16="http://schemas.microsoft.com/office/drawing/2014/main" id="{B9C1B793-7D20-1E8D-917C-04321F4A3E3A}"/>
                </a:ext>
              </a:extLst>
            </p:cNvPr>
            <p:cNvSpPr/>
            <p:nvPr/>
          </p:nvSpPr>
          <p:spPr>
            <a:xfrm>
              <a:off x="2258490" y="3111395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3534;p39">
              <a:extLst>
                <a:ext uri="{FF2B5EF4-FFF2-40B4-BE49-F238E27FC236}">
                  <a16:creationId xmlns:a16="http://schemas.microsoft.com/office/drawing/2014/main" id="{6285D3A6-3CF1-28ED-575C-BCAED1F49BE4}"/>
                </a:ext>
              </a:extLst>
            </p:cNvPr>
            <p:cNvSpPr/>
            <p:nvPr/>
          </p:nvSpPr>
          <p:spPr>
            <a:xfrm>
              <a:off x="2310285" y="305959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3535;p39">
              <a:extLst>
                <a:ext uri="{FF2B5EF4-FFF2-40B4-BE49-F238E27FC236}">
                  <a16:creationId xmlns:a16="http://schemas.microsoft.com/office/drawing/2014/main" id="{A49798FE-4B97-7FFD-DBAB-0A2270630ECD}"/>
                </a:ext>
              </a:extLst>
            </p:cNvPr>
            <p:cNvSpPr/>
            <p:nvPr/>
          </p:nvSpPr>
          <p:spPr>
            <a:xfrm>
              <a:off x="2517603" y="326691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3536;p39">
              <a:extLst>
                <a:ext uri="{FF2B5EF4-FFF2-40B4-BE49-F238E27FC236}">
                  <a16:creationId xmlns:a16="http://schemas.microsoft.com/office/drawing/2014/main" id="{69A3F84C-1F6B-A7DF-71FD-0C9F7AD7D9C1}"/>
                </a:ext>
              </a:extLst>
            </p:cNvPr>
            <p:cNvSpPr/>
            <p:nvPr/>
          </p:nvSpPr>
          <p:spPr>
            <a:xfrm>
              <a:off x="2465808" y="342257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3537;p39">
              <a:extLst>
                <a:ext uri="{FF2B5EF4-FFF2-40B4-BE49-F238E27FC236}">
                  <a16:creationId xmlns:a16="http://schemas.microsoft.com/office/drawing/2014/main" id="{85DF2E43-EABA-17B8-707D-0C8C14D5C687}"/>
                </a:ext>
              </a:extLst>
            </p:cNvPr>
            <p:cNvSpPr/>
            <p:nvPr/>
          </p:nvSpPr>
          <p:spPr>
            <a:xfrm>
              <a:off x="2414013" y="388914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3538;p39">
              <a:extLst>
                <a:ext uri="{FF2B5EF4-FFF2-40B4-BE49-F238E27FC236}">
                  <a16:creationId xmlns:a16="http://schemas.microsoft.com/office/drawing/2014/main" id="{A8808651-7F64-53EA-C71B-C5D7CB02EDB9}"/>
                </a:ext>
              </a:extLst>
            </p:cNvPr>
            <p:cNvSpPr/>
            <p:nvPr/>
          </p:nvSpPr>
          <p:spPr>
            <a:xfrm>
              <a:off x="2517603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3539;p39">
              <a:extLst>
                <a:ext uri="{FF2B5EF4-FFF2-40B4-BE49-F238E27FC236}">
                  <a16:creationId xmlns:a16="http://schemas.microsoft.com/office/drawing/2014/main" id="{303E5504-D32D-E59E-8323-9A5BD2BE1D4A}"/>
                </a:ext>
              </a:extLst>
            </p:cNvPr>
            <p:cNvSpPr/>
            <p:nvPr/>
          </p:nvSpPr>
          <p:spPr>
            <a:xfrm>
              <a:off x="2569535" y="37854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3540;p39">
              <a:extLst>
                <a:ext uri="{FF2B5EF4-FFF2-40B4-BE49-F238E27FC236}">
                  <a16:creationId xmlns:a16="http://schemas.microsoft.com/office/drawing/2014/main" id="{56FE2D43-318E-F69B-806C-ECE4A0B92360}"/>
                </a:ext>
              </a:extLst>
            </p:cNvPr>
            <p:cNvSpPr/>
            <p:nvPr/>
          </p:nvSpPr>
          <p:spPr>
            <a:xfrm>
              <a:off x="2673263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3541;p39">
              <a:extLst>
                <a:ext uri="{FF2B5EF4-FFF2-40B4-BE49-F238E27FC236}">
                  <a16:creationId xmlns:a16="http://schemas.microsoft.com/office/drawing/2014/main" id="{70765CE9-DE56-7672-3C3B-45A749DB5640}"/>
                </a:ext>
              </a:extLst>
            </p:cNvPr>
            <p:cNvSpPr/>
            <p:nvPr/>
          </p:nvSpPr>
          <p:spPr>
            <a:xfrm>
              <a:off x="2776853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3542;p39">
              <a:extLst>
                <a:ext uri="{FF2B5EF4-FFF2-40B4-BE49-F238E27FC236}">
                  <a16:creationId xmlns:a16="http://schemas.microsoft.com/office/drawing/2014/main" id="{D1CA2C05-DF59-5ADB-434B-76096C3E3DDF}"/>
                </a:ext>
              </a:extLst>
            </p:cNvPr>
            <p:cNvSpPr/>
            <p:nvPr/>
          </p:nvSpPr>
          <p:spPr>
            <a:xfrm>
              <a:off x="3399080" y="3681689"/>
              <a:ext cx="51795" cy="518499"/>
            </a:xfrm>
            <a:custGeom>
              <a:avLst/>
              <a:gdLst/>
              <a:ahLst/>
              <a:cxnLst/>
              <a:rect l="l" t="t" r="r" b="b"/>
              <a:pathLst>
                <a:path w="51795" h="518499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8500"/>
                  </a:lnTo>
                  <a:lnTo>
                    <a:pt x="0" y="5185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3" name="Google Shape;3543;p39">
              <a:extLst>
                <a:ext uri="{FF2B5EF4-FFF2-40B4-BE49-F238E27FC236}">
                  <a16:creationId xmlns:a16="http://schemas.microsoft.com/office/drawing/2014/main" id="{BB4997C3-CD13-2E44-AD77-1CA70A7473DD}"/>
                </a:ext>
              </a:extLst>
            </p:cNvPr>
            <p:cNvSpPr/>
            <p:nvPr/>
          </p:nvSpPr>
          <p:spPr>
            <a:xfrm>
              <a:off x="3347148" y="4200189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3544;p39">
              <a:extLst>
                <a:ext uri="{FF2B5EF4-FFF2-40B4-BE49-F238E27FC236}">
                  <a16:creationId xmlns:a16="http://schemas.microsoft.com/office/drawing/2014/main" id="{958F8195-E3F3-6857-6580-910D87213889}"/>
                </a:ext>
              </a:extLst>
            </p:cNvPr>
            <p:cNvSpPr/>
            <p:nvPr/>
          </p:nvSpPr>
          <p:spPr>
            <a:xfrm>
              <a:off x="2984308" y="414839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3545;p39">
              <a:extLst>
                <a:ext uri="{FF2B5EF4-FFF2-40B4-BE49-F238E27FC236}">
                  <a16:creationId xmlns:a16="http://schemas.microsoft.com/office/drawing/2014/main" id="{FB97BB18-0FD5-71F9-0FDA-BFAD18BDF83C}"/>
                </a:ext>
              </a:extLst>
            </p:cNvPr>
            <p:cNvSpPr/>
            <p:nvPr/>
          </p:nvSpPr>
          <p:spPr>
            <a:xfrm>
              <a:off x="3295353" y="4303917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3546;p39">
              <a:extLst>
                <a:ext uri="{FF2B5EF4-FFF2-40B4-BE49-F238E27FC236}">
                  <a16:creationId xmlns:a16="http://schemas.microsoft.com/office/drawing/2014/main" id="{0C8DBF22-E149-B6CB-82A7-5F2E8FE2962D}"/>
                </a:ext>
              </a:extLst>
            </p:cNvPr>
            <p:cNvSpPr/>
            <p:nvPr/>
          </p:nvSpPr>
          <p:spPr>
            <a:xfrm>
              <a:off x="2932375" y="4252121"/>
              <a:ext cx="51795" cy="207454"/>
            </a:xfrm>
            <a:custGeom>
              <a:avLst/>
              <a:gdLst/>
              <a:ahLst/>
              <a:cxnLst/>
              <a:rect l="l" t="t" r="r" b="b"/>
              <a:pathLst>
                <a:path w="51795" h="207454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07455"/>
                  </a:lnTo>
                  <a:lnTo>
                    <a:pt x="0" y="2074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3547;p39">
              <a:extLst>
                <a:ext uri="{FF2B5EF4-FFF2-40B4-BE49-F238E27FC236}">
                  <a16:creationId xmlns:a16="http://schemas.microsoft.com/office/drawing/2014/main" id="{2DD8B0AE-2C5D-BC7D-D1CA-D686A94E52CB}"/>
                </a:ext>
              </a:extLst>
            </p:cNvPr>
            <p:cNvSpPr/>
            <p:nvPr/>
          </p:nvSpPr>
          <p:spPr>
            <a:xfrm>
              <a:off x="3243557" y="4096462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3548;p39">
              <a:extLst>
                <a:ext uri="{FF2B5EF4-FFF2-40B4-BE49-F238E27FC236}">
                  <a16:creationId xmlns:a16="http://schemas.microsoft.com/office/drawing/2014/main" id="{B4563A3F-4E51-1E65-6C2D-954F8A3A05DD}"/>
                </a:ext>
              </a:extLst>
            </p:cNvPr>
            <p:cNvSpPr/>
            <p:nvPr/>
          </p:nvSpPr>
          <p:spPr>
            <a:xfrm>
              <a:off x="2102831" y="3111395"/>
              <a:ext cx="414772" cy="1451771"/>
            </a:xfrm>
            <a:custGeom>
              <a:avLst/>
              <a:gdLst/>
              <a:ahLst/>
              <a:cxnLst/>
              <a:rect l="l" t="t" r="r" b="b"/>
              <a:pathLst>
                <a:path w="414772" h="1451771" extrusionOk="0">
                  <a:moveTo>
                    <a:pt x="414772" y="155523"/>
                  </a:moveTo>
                  <a:lnTo>
                    <a:pt x="414772" y="311182"/>
                  </a:lnTo>
                  <a:lnTo>
                    <a:pt x="362977" y="311182"/>
                  </a:lnTo>
                  <a:lnTo>
                    <a:pt x="362977" y="466705"/>
                  </a:lnTo>
                  <a:lnTo>
                    <a:pt x="311182" y="466705"/>
                  </a:lnTo>
                  <a:lnTo>
                    <a:pt x="311182" y="622227"/>
                  </a:lnTo>
                  <a:lnTo>
                    <a:pt x="259250" y="622227"/>
                  </a:lnTo>
                  <a:lnTo>
                    <a:pt x="259250" y="725954"/>
                  </a:lnTo>
                  <a:lnTo>
                    <a:pt x="207455" y="725954"/>
                  </a:lnTo>
                  <a:lnTo>
                    <a:pt x="207455" y="829545"/>
                  </a:lnTo>
                  <a:lnTo>
                    <a:pt x="155660" y="829545"/>
                  </a:lnTo>
                  <a:lnTo>
                    <a:pt x="155660" y="881477"/>
                  </a:lnTo>
                  <a:lnTo>
                    <a:pt x="207455" y="881477"/>
                  </a:lnTo>
                  <a:lnTo>
                    <a:pt x="207455" y="933272"/>
                  </a:lnTo>
                  <a:lnTo>
                    <a:pt x="155660" y="933272"/>
                  </a:lnTo>
                  <a:lnTo>
                    <a:pt x="155660" y="1036999"/>
                  </a:lnTo>
                  <a:lnTo>
                    <a:pt x="103727" y="1036999"/>
                  </a:lnTo>
                  <a:lnTo>
                    <a:pt x="103727" y="1140727"/>
                  </a:lnTo>
                  <a:lnTo>
                    <a:pt x="51932" y="1140727"/>
                  </a:lnTo>
                  <a:lnTo>
                    <a:pt x="51932" y="1296249"/>
                  </a:lnTo>
                  <a:lnTo>
                    <a:pt x="103727" y="1296249"/>
                  </a:lnTo>
                  <a:lnTo>
                    <a:pt x="103727" y="1399840"/>
                  </a:lnTo>
                  <a:lnTo>
                    <a:pt x="155660" y="1399840"/>
                  </a:lnTo>
                  <a:lnTo>
                    <a:pt x="155660" y="1451772"/>
                  </a:lnTo>
                  <a:lnTo>
                    <a:pt x="51932" y="1451772"/>
                  </a:lnTo>
                  <a:lnTo>
                    <a:pt x="51932" y="1348045"/>
                  </a:lnTo>
                  <a:lnTo>
                    <a:pt x="0" y="1348045"/>
                  </a:lnTo>
                  <a:lnTo>
                    <a:pt x="0" y="1088795"/>
                  </a:lnTo>
                  <a:lnTo>
                    <a:pt x="51932" y="1088795"/>
                  </a:lnTo>
                  <a:lnTo>
                    <a:pt x="51932" y="933272"/>
                  </a:lnTo>
                  <a:lnTo>
                    <a:pt x="103727" y="933272"/>
                  </a:lnTo>
                  <a:lnTo>
                    <a:pt x="103727" y="725954"/>
                  </a:lnTo>
                  <a:lnTo>
                    <a:pt x="155660" y="725954"/>
                  </a:lnTo>
                  <a:lnTo>
                    <a:pt x="155660" y="622227"/>
                  </a:lnTo>
                  <a:lnTo>
                    <a:pt x="207455" y="622227"/>
                  </a:lnTo>
                  <a:lnTo>
                    <a:pt x="207455" y="466705"/>
                  </a:lnTo>
                  <a:lnTo>
                    <a:pt x="259250" y="466705"/>
                  </a:lnTo>
                  <a:lnTo>
                    <a:pt x="259250" y="311182"/>
                  </a:lnTo>
                  <a:lnTo>
                    <a:pt x="311182" y="311182"/>
                  </a:lnTo>
                  <a:lnTo>
                    <a:pt x="311182" y="155523"/>
                  </a:lnTo>
                  <a:lnTo>
                    <a:pt x="259250" y="155523"/>
                  </a:lnTo>
                  <a:lnTo>
                    <a:pt x="259250" y="103727"/>
                  </a:lnTo>
                  <a:lnTo>
                    <a:pt x="207455" y="103727"/>
                  </a:lnTo>
                  <a:lnTo>
                    <a:pt x="207455" y="0"/>
                  </a:lnTo>
                  <a:lnTo>
                    <a:pt x="311182" y="0"/>
                  </a:lnTo>
                  <a:lnTo>
                    <a:pt x="311182" y="51932"/>
                  </a:lnTo>
                  <a:lnTo>
                    <a:pt x="362977" y="51932"/>
                  </a:lnTo>
                  <a:lnTo>
                    <a:pt x="362977" y="155523"/>
                  </a:lnTo>
                  <a:lnTo>
                    <a:pt x="414772" y="1555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3549;p39">
              <a:extLst>
                <a:ext uri="{FF2B5EF4-FFF2-40B4-BE49-F238E27FC236}">
                  <a16:creationId xmlns:a16="http://schemas.microsoft.com/office/drawing/2014/main" id="{7F3D8977-8893-BA91-0BFF-ED15D0834779}"/>
                </a:ext>
              </a:extLst>
            </p:cNvPr>
            <p:cNvSpPr/>
            <p:nvPr/>
          </p:nvSpPr>
          <p:spPr>
            <a:xfrm>
              <a:off x="2154763" y="4252121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2"/>
                  </a:lnTo>
                  <a:lnTo>
                    <a:pt x="0" y="1555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3550;p39">
              <a:extLst>
                <a:ext uri="{FF2B5EF4-FFF2-40B4-BE49-F238E27FC236}">
                  <a16:creationId xmlns:a16="http://schemas.microsoft.com/office/drawing/2014/main" id="{712B8E7E-D564-2866-EAEA-AFBEA4B6797C}"/>
                </a:ext>
              </a:extLst>
            </p:cNvPr>
            <p:cNvSpPr/>
            <p:nvPr/>
          </p:nvSpPr>
          <p:spPr>
            <a:xfrm>
              <a:off x="2984308" y="316332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rgbClr val="00E6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3551;p39">
              <a:extLst>
                <a:ext uri="{FF2B5EF4-FFF2-40B4-BE49-F238E27FC236}">
                  <a16:creationId xmlns:a16="http://schemas.microsoft.com/office/drawing/2014/main" id="{77D0ACFD-E0F1-D1F5-2AF8-5019B095C0DC}"/>
                </a:ext>
              </a:extLst>
            </p:cNvPr>
            <p:cNvSpPr/>
            <p:nvPr/>
          </p:nvSpPr>
          <p:spPr>
            <a:xfrm>
              <a:off x="3295353" y="3111395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3552;p39">
              <a:extLst>
                <a:ext uri="{FF2B5EF4-FFF2-40B4-BE49-F238E27FC236}">
                  <a16:creationId xmlns:a16="http://schemas.microsoft.com/office/drawing/2014/main" id="{29BAAEB6-7B9F-3C39-AC92-D9F955C3C43C}"/>
                </a:ext>
              </a:extLst>
            </p:cNvPr>
            <p:cNvSpPr/>
            <p:nvPr/>
          </p:nvSpPr>
          <p:spPr>
            <a:xfrm>
              <a:off x="3191625" y="3111395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3553;p39">
              <a:extLst>
                <a:ext uri="{FF2B5EF4-FFF2-40B4-BE49-F238E27FC236}">
                  <a16:creationId xmlns:a16="http://schemas.microsoft.com/office/drawing/2014/main" id="{D54D434B-2F14-DBFF-01AD-7DF3F1719E18}"/>
                </a:ext>
              </a:extLst>
            </p:cNvPr>
            <p:cNvSpPr/>
            <p:nvPr/>
          </p:nvSpPr>
          <p:spPr>
            <a:xfrm>
              <a:off x="3243557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3554;p39">
              <a:extLst>
                <a:ext uri="{FF2B5EF4-FFF2-40B4-BE49-F238E27FC236}">
                  <a16:creationId xmlns:a16="http://schemas.microsoft.com/office/drawing/2014/main" id="{D389885C-370B-7F16-7308-BD126F4598AC}"/>
                </a:ext>
              </a:extLst>
            </p:cNvPr>
            <p:cNvSpPr/>
            <p:nvPr/>
          </p:nvSpPr>
          <p:spPr>
            <a:xfrm>
              <a:off x="3243557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3555;p39">
              <a:extLst>
                <a:ext uri="{FF2B5EF4-FFF2-40B4-BE49-F238E27FC236}">
                  <a16:creationId xmlns:a16="http://schemas.microsoft.com/office/drawing/2014/main" id="{F33225C2-83E3-C54E-49C2-6FB484C91E6A}"/>
                </a:ext>
              </a:extLst>
            </p:cNvPr>
            <p:cNvSpPr/>
            <p:nvPr/>
          </p:nvSpPr>
          <p:spPr>
            <a:xfrm>
              <a:off x="3088035" y="30595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3556;p39">
              <a:extLst>
                <a:ext uri="{FF2B5EF4-FFF2-40B4-BE49-F238E27FC236}">
                  <a16:creationId xmlns:a16="http://schemas.microsoft.com/office/drawing/2014/main" id="{EB77A665-94E8-1758-4B66-CB1D75A1292A}"/>
                </a:ext>
              </a:extLst>
            </p:cNvPr>
            <p:cNvSpPr/>
            <p:nvPr/>
          </p:nvSpPr>
          <p:spPr>
            <a:xfrm>
              <a:off x="2984308" y="30595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3557;p39">
              <a:extLst>
                <a:ext uri="{FF2B5EF4-FFF2-40B4-BE49-F238E27FC236}">
                  <a16:creationId xmlns:a16="http://schemas.microsoft.com/office/drawing/2014/main" id="{1254B817-5673-0424-F368-A25F70190A35}"/>
                </a:ext>
              </a:extLst>
            </p:cNvPr>
            <p:cNvSpPr/>
            <p:nvPr/>
          </p:nvSpPr>
          <p:spPr>
            <a:xfrm>
              <a:off x="3036103" y="300780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3558;p39">
              <a:extLst>
                <a:ext uri="{FF2B5EF4-FFF2-40B4-BE49-F238E27FC236}">
                  <a16:creationId xmlns:a16="http://schemas.microsoft.com/office/drawing/2014/main" id="{B6AE65F0-EEA4-992E-7EAD-F1E4E44B873B}"/>
                </a:ext>
              </a:extLst>
            </p:cNvPr>
            <p:cNvSpPr/>
            <p:nvPr/>
          </p:nvSpPr>
          <p:spPr>
            <a:xfrm>
              <a:off x="3036103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3559;p39">
              <a:extLst>
                <a:ext uri="{FF2B5EF4-FFF2-40B4-BE49-F238E27FC236}">
                  <a16:creationId xmlns:a16="http://schemas.microsoft.com/office/drawing/2014/main" id="{4696DE76-39EF-38D8-C88F-575B3B949F4A}"/>
                </a:ext>
              </a:extLst>
            </p:cNvPr>
            <p:cNvSpPr/>
            <p:nvPr/>
          </p:nvSpPr>
          <p:spPr>
            <a:xfrm>
              <a:off x="3036103" y="3059599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3560;p39">
              <a:extLst>
                <a:ext uri="{FF2B5EF4-FFF2-40B4-BE49-F238E27FC236}">
                  <a16:creationId xmlns:a16="http://schemas.microsoft.com/office/drawing/2014/main" id="{11130204-7B56-4980-96EF-E3D106723429}"/>
                </a:ext>
              </a:extLst>
            </p:cNvPr>
            <p:cNvSpPr/>
            <p:nvPr/>
          </p:nvSpPr>
          <p:spPr>
            <a:xfrm>
              <a:off x="2984308" y="316332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3561;p39">
              <a:extLst>
                <a:ext uri="{FF2B5EF4-FFF2-40B4-BE49-F238E27FC236}">
                  <a16:creationId xmlns:a16="http://schemas.microsoft.com/office/drawing/2014/main" id="{FA4CEAC2-858F-8204-BBCD-EF950FF6A419}"/>
                </a:ext>
              </a:extLst>
            </p:cNvPr>
            <p:cNvSpPr/>
            <p:nvPr/>
          </p:nvSpPr>
          <p:spPr>
            <a:xfrm>
              <a:off x="3243557" y="3111395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3562;p39">
              <a:extLst>
                <a:ext uri="{FF2B5EF4-FFF2-40B4-BE49-F238E27FC236}">
                  <a16:creationId xmlns:a16="http://schemas.microsoft.com/office/drawing/2014/main" id="{2B9AAF22-4762-C40C-1AF6-BF1C71C654F7}"/>
                </a:ext>
              </a:extLst>
            </p:cNvPr>
            <p:cNvSpPr/>
            <p:nvPr/>
          </p:nvSpPr>
          <p:spPr>
            <a:xfrm>
              <a:off x="3191625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3563;p39">
              <a:extLst>
                <a:ext uri="{FF2B5EF4-FFF2-40B4-BE49-F238E27FC236}">
                  <a16:creationId xmlns:a16="http://schemas.microsoft.com/office/drawing/2014/main" id="{B705AD52-6B86-6EA0-B7B0-9C9F1DEEF0E8}"/>
                </a:ext>
              </a:extLst>
            </p:cNvPr>
            <p:cNvSpPr/>
            <p:nvPr/>
          </p:nvSpPr>
          <p:spPr>
            <a:xfrm>
              <a:off x="2880580" y="3474372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3564;p39">
              <a:extLst>
                <a:ext uri="{FF2B5EF4-FFF2-40B4-BE49-F238E27FC236}">
                  <a16:creationId xmlns:a16="http://schemas.microsoft.com/office/drawing/2014/main" id="{EF4F9959-6CCA-2571-7468-DAD70BF8D174}"/>
                </a:ext>
              </a:extLst>
            </p:cNvPr>
            <p:cNvSpPr/>
            <p:nvPr/>
          </p:nvSpPr>
          <p:spPr>
            <a:xfrm>
              <a:off x="2932375" y="34743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3565;p39">
              <a:extLst>
                <a:ext uri="{FF2B5EF4-FFF2-40B4-BE49-F238E27FC236}">
                  <a16:creationId xmlns:a16="http://schemas.microsoft.com/office/drawing/2014/main" id="{E18EC1BE-DF26-968E-DD81-A9D366D93059}"/>
                </a:ext>
              </a:extLst>
            </p:cNvPr>
            <p:cNvSpPr/>
            <p:nvPr/>
          </p:nvSpPr>
          <p:spPr>
            <a:xfrm>
              <a:off x="2932375" y="3578099"/>
              <a:ext cx="155522" cy="51795"/>
            </a:xfrm>
            <a:custGeom>
              <a:avLst/>
              <a:gdLst/>
              <a:ahLst/>
              <a:cxnLst/>
              <a:rect l="l" t="t" r="r" b="b"/>
              <a:pathLst>
                <a:path w="155522" h="51795" extrusionOk="0">
                  <a:moveTo>
                    <a:pt x="0" y="0"/>
                  </a:moveTo>
                  <a:lnTo>
                    <a:pt x="155522" y="0"/>
                  </a:lnTo>
                  <a:lnTo>
                    <a:pt x="155522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3566;p39">
              <a:extLst>
                <a:ext uri="{FF2B5EF4-FFF2-40B4-BE49-F238E27FC236}">
                  <a16:creationId xmlns:a16="http://schemas.microsoft.com/office/drawing/2014/main" id="{5D82FD65-9F08-6749-E3A3-497D461E5368}"/>
                </a:ext>
              </a:extLst>
            </p:cNvPr>
            <p:cNvSpPr/>
            <p:nvPr/>
          </p:nvSpPr>
          <p:spPr>
            <a:xfrm>
              <a:off x="3088035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3567;p39">
              <a:extLst>
                <a:ext uri="{FF2B5EF4-FFF2-40B4-BE49-F238E27FC236}">
                  <a16:creationId xmlns:a16="http://schemas.microsoft.com/office/drawing/2014/main" id="{37741BA9-3F08-7308-69FE-0B926F78D23E}"/>
                </a:ext>
              </a:extLst>
            </p:cNvPr>
            <p:cNvSpPr/>
            <p:nvPr/>
          </p:nvSpPr>
          <p:spPr>
            <a:xfrm>
              <a:off x="2776853" y="342257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3568;p39">
              <a:extLst>
                <a:ext uri="{FF2B5EF4-FFF2-40B4-BE49-F238E27FC236}">
                  <a16:creationId xmlns:a16="http://schemas.microsoft.com/office/drawing/2014/main" id="{93519CD7-5A8C-0DC5-338F-F4DB35896084}"/>
                </a:ext>
              </a:extLst>
            </p:cNvPr>
            <p:cNvSpPr/>
            <p:nvPr/>
          </p:nvSpPr>
          <p:spPr>
            <a:xfrm>
              <a:off x="2776853" y="331884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3569;p39">
              <a:extLst>
                <a:ext uri="{FF2B5EF4-FFF2-40B4-BE49-F238E27FC236}">
                  <a16:creationId xmlns:a16="http://schemas.microsoft.com/office/drawing/2014/main" id="{4F341454-849B-EB46-FBBB-1C4016EF56C6}"/>
                </a:ext>
              </a:extLst>
            </p:cNvPr>
            <p:cNvSpPr/>
            <p:nvPr/>
          </p:nvSpPr>
          <p:spPr>
            <a:xfrm>
              <a:off x="2725058" y="3370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3570;p39">
              <a:extLst>
                <a:ext uri="{FF2B5EF4-FFF2-40B4-BE49-F238E27FC236}">
                  <a16:creationId xmlns:a16="http://schemas.microsoft.com/office/drawing/2014/main" id="{B554C042-4239-D776-D783-3923265F7348}"/>
                </a:ext>
              </a:extLst>
            </p:cNvPr>
            <p:cNvSpPr/>
            <p:nvPr/>
          </p:nvSpPr>
          <p:spPr>
            <a:xfrm>
              <a:off x="3036103" y="3318849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3571;p39">
              <a:extLst>
                <a:ext uri="{FF2B5EF4-FFF2-40B4-BE49-F238E27FC236}">
                  <a16:creationId xmlns:a16="http://schemas.microsoft.com/office/drawing/2014/main" id="{BB161668-7CC5-647B-27A1-931290512E8A}"/>
                </a:ext>
              </a:extLst>
            </p:cNvPr>
            <p:cNvSpPr/>
            <p:nvPr/>
          </p:nvSpPr>
          <p:spPr>
            <a:xfrm>
              <a:off x="3036103" y="342257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3572;p39">
              <a:extLst>
                <a:ext uri="{FF2B5EF4-FFF2-40B4-BE49-F238E27FC236}">
                  <a16:creationId xmlns:a16="http://schemas.microsoft.com/office/drawing/2014/main" id="{AA0F37C8-A175-E374-795D-F1266D3F1774}"/>
                </a:ext>
              </a:extLst>
            </p:cNvPr>
            <p:cNvSpPr/>
            <p:nvPr/>
          </p:nvSpPr>
          <p:spPr>
            <a:xfrm>
              <a:off x="3139830" y="3370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3573;p39">
              <a:extLst>
                <a:ext uri="{FF2B5EF4-FFF2-40B4-BE49-F238E27FC236}">
                  <a16:creationId xmlns:a16="http://schemas.microsoft.com/office/drawing/2014/main" id="{FCFEC9C2-84DA-7E52-8865-A9CD690AB0AD}"/>
                </a:ext>
              </a:extLst>
            </p:cNvPr>
            <p:cNvSpPr/>
            <p:nvPr/>
          </p:nvSpPr>
          <p:spPr>
            <a:xfrm>
              <a:off x="2776853" y="352616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3574;p39">
              <a:extLst>
                <a:ext uri="{FF2B5EF4-FFF2-40B4-BE49-F238E27FC236}">
                  <a16:creationId xmlns:a16="http://schemas.microsoft.com/office/drawing/2014/main" id="{B0901E55-9241-813F-954E-62CF2D1EC48A}"/>
                </a:ext>
              </a:extLst>
            </p:cNvPr>
            <p:cNvSpPr/>
            <p:nvPr/>
          </p:nvSpPr>
          <p:spPr>
            <a:xfrm>
              <a:off x="2828785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3575;p39">
              <a:extLst>
                <a:ext uri="{FF2B5EF4-FFF2-40B4-BE49-F238E27FC236}">
                  <a16:creationId xmlns:a16="http://schemas.microsoft.com/office/drawing/2014/main" id="{13639CDB-BF84-38AC-32D7-D29A0CCB8EDD}"/>
                </a:ext>
              </a:extLst>
            </p:cNvPr>
            <p:cNvSpPr/>
            <p:nvPr/>
          </p:nvSpPr>
          <p:spPr>
            <a:xfrm>
              <a:off x="2206832" y="3473961"/>
              <a:ext cx="1244043" cy="1088794"/>
            </a:xfrm>
            <a:custGeom>
              <a:avLst/>
              <a:gdLst/>
              <a:ahLst/>
              <a:cxnLst/>
              <a:rect l="l" t="t" r="r" b="b"/>
              <a:pathLst>
                <a:path w="1244043" h="1088794" extrusionOk="0">
                  <a:moveTo>
                    <a:pt x="1192248" y="411"/>
                  </a:moveTo>
                  <a:lnTo>
                    <a:pt x="1192248" y="52206"/>
                  </a:lnTo>
                  <a:lnTo>
                    <a:pt x="1140453" y="52206"/>
                  </a:lnTo>
                  <a:lnTo>
                    <a:pt x="1140453" y="155934"/>
                  </a:lnTo>
                  <a:lnTo>
                    <a:pt x="1088658" y="155934"/>
                  </a:lnTo>
                  <a:lnTo>
                    <a:pt x="1088658" y="207729"/>
                  </a:lnTo>
                  <a:lnTo>
                    <a:pt x="984930" y="207729"/>
                  </a:lnTo>
                  <a:lnTo>
                    <a:pt x="984930" y="259524"/>
                  </a:lnTo>
                  <a:lnTo>
                    <a:pt x="881203" y="259524"/>
                  </a:lnTo>
                  <a:lnTo>
                    <a:pt x="881203" y="311319"/>
                  </a:lnTo>
                  <a:lnTo>
                    <a:pt x="1036725" y="311319"/>
                  </a:lnTo>
                  <a:lnTo>
                    <a:pt x="1036725" y="363114"/>
                  </a:lnTo>
                  <a:lnTo>
                    <a:pt x="777476" y="363114"/>
                  </a:lnTo>
                  <a:lnTo>
                    <a:pt x="777476" y="311319"/>
                  </a:lnTo>
                  <a:lnTo>
                    <a:pt x="621953" y="311319"/>
                  </a:lnTo>
                  <a:lnTo>
                    <a:pt x="621953" y="259524"/>
                  </a:lnTo>
                  <a:lnTo>
                    <a:pt x="518226" y="259524"/>
                  </a:lnTo>
                  <a:lnTo>
                    <a:pt x="518226" y="311319"/>
                  </a:lnTo>
                  <a:lnTo>
                    <a:pt x="466431" y="311319"/>
                  </a:lnTo>
                  <a:lnTo>
                    <a:pt x="466431" y="363114"/>
                  </a:lnTo>
                  <a:lnTo>
                    <a:pt x="362703" y="363114"/>
                  </a:lnTo>
                  <a:lnTo>
                    <a:pt x="362703" y="414909"/>
                  </a:lnTo>
                  <a:lnTo>
                    <a:pt x="310908" y="414909"/>
                  </a:lnTo>
                  <a:lnTo>
                    <a:pt x="310908" y="466705"/>
                  </a:lnTo>
                  <a:lnTo>
                    <a:pt x="207181" y="466705"/>
                  </a:lnTo>
                  <a:lnTo>
                    <a:pt x="207181" y="518500"/>
                  </a:lnTo>
                  <a:lnTo>
                    <a:pt x="155385" y="518500"/>
                  </a:lnTo>
                  <a:lnTo>
                    <a:pt x="155385" y="570295"/>
                  </a:lnTo>
                  <a:lnTo>
                    <a:pt x="103590" y="570295"/>
                  </a:lnTo>
                  <a:lnTo>
                    <a:pt x="103590" y="674022"/>
                  </a:lnTo>
                  <a:lnTo>
                    <a:pt x="51795" y="674022"/>
                  </a:lnTo>
                  <a:lnTo>
                    <a:pt x="51795" y="777750"/>
                  </a:lnTo>
                  <a:lnTo>
                    <a:pt x="0" y="777750"/>
                  </a:lnTo>
                  <a:lnTo>
                    <a:pt x="0" y="933272"/>
                  </a:lnTo>
                  <a:lnTo>
                    <a:pt x="51795" y="933272"/>
                  </a:lnTo>
                  <a:lnTo>
                    <a:pt x="51795" y="1036999"/>
                  </a:lnTo>
                  <a:lnTo>
                    <a:pt x="103590" y="1036999"/>
                  </a:lnTo>
                  <a:lnTo>
                    <a:pt x="103590" y="1088795"/>
                  </a:lnTo>
                  <a:lnTo>
                    <a:pt x="570158" y="1088795"/>
                  </a:lnTo>
                  <a:lnTo>
                    <a:pt x="570158" y="1036999"/>
                  </a:lnTo>
                  <a:lnTo>
                    <a:pt x="466431" y="1036999"/>
                  </a:lnTo>
                  <a:lnTo>
                    <a:pt x="466431" y="985204"/>
                  </a:lnTo>
                  <a:lnTo>
                    <a:pt x="414635" y="985204"/>
                  </a:lnTo>
                  <a:lnTo>
                    <a:pt x="414635" y="881477"/>
                  </a:lnTo>
                  <a:lnTo>
                    <a:pt x="466431" y="881477"/>
                  </a:lnTo>
                  <a:lnTo>
                    <a:pt x="466431" y="777750"/>
                  </a:lnTo>
                  <a:lnTo>
                    <a:pt x="414635" y="777750"/>
                  </a:lnTo>
                  <a:lnTo>
                    <a:pt x="414635" y="725954"/>
                  </a:lnTo>
                  <a:lnTo>
                    <a:pt x="466431" y="725954"/>
                  </a:lnTo>
                  <a:lnTo>
                    <a:pt x="466431" y="777750"/>
                  </a:lnTo>
                  <a:lnTo>
                    <a:pt x="518226" y="777750"/>
                  </a:lnTo>
                  <a:lnTo>
                    <a:pt x="518226" y="881477"/>
                  </a:lnTo>
                  <a:lnTo>
                    <a:pt x="466431" y="881477"/>
                  </a:lnTo>
                  <a:lnTo>
                    <a:pt x="466431" y="985204"/>
                  </a:lnTo>
                  <a:lnTo>
                    <a:pt x="570158" y="985204"/>
                  </a:lnTo>
                  <a:lnTo>
                    <a:pt x="570158" y="622227"/>
                  </a:lnTo>
                  <a:lnTo>
                    <a:pt x="621953" y="622227"/>
                  </a:lnTo>
                  <a:lnTo>
                    <a:pt x="621953" y="985204"/>
                  </a:lnTo>
                  <a:lnTo>
                    <a:pt x="570158" y="985204"/>
                  </a:lnTo>
                  <a:lnTo>
                    <a:pt x="570158" y="1036999"/>
                  </a:lnTo>
                  <a:lnTo>
                    <a:pt x="673885" y="1036999"/>
                  </a:lnTo>
                  <a:lnTo>
                    <a:pt x="673885" y="1088795"/>
                  </a:lnTo>
                  <a:lnTo>
                    <a:pt x="829408" y="1088795"/>
                  </a:lnTo>
                  <a:lnTo>
                    <a:pt x="829408" y="1036999"/>
                  </a:lnTo>
                  <a:lnTo>
                    <a:pt x="777613" y="1036999"/>
                  </a:lnTo>
                  <a:lnTo>
                    <a:pt x="777613" y="985204"/>
                  </a:lnTo>
                  <a:lnTo>
                    <a:pt x="725817" y="985204"/>
                  </a:lnTo>
                  <a:lnTo>
                    <a:pt x="725817" y="777750"/>
                  </a:lnTo>
                  <a:lnTo>
                    <a:pt x="777613" y="777750"/>
                  </a:lnTo>
                  <a:lnTo>
                    <a:pt x="777613" y="674022"/>
                  </a:lnTo>
                  <a:lnTo>
                    <a:pt x="829408" y="674022"/>
                  </a:lnTo>
                  <a:lnTo>
                    <a:pt x="829408" y="777750"/>
                  </a:lnTo>
                  <a:lnTo>
                    <a:pt x="777613" y="777750"/>
                  </a:lnTo>
                  <a:lnTo>
                    <a:pt x="777613" y="985204"/>
                  </a:lnTo>
                  <a:lnTo>
                    <a:pt x="829408" y="985204"/>
                  </a:lnTo>
                  <a:lnTo>
                    <a:pt x="829408" y="1036999"/>
                  </a:lnTo>
                  <a:lnTo>
                    <a:pt x="881203" y="1036999"/>
                  </a:lnTo>
                  <a:lnTo>
                    <a:pt x="881203" y="1088795"/>
                  </a:lnTo>
                  <a:lnTo>
                    <a:pt x="984930" y="1088795"/>
                  </a:lnTo>
                  <a:lnTo>
                    <a:pt x="984930" y="777750"/>
                  </a:lnTo>
                  <a:lnTo>
                    <a:pt x="1036725" y="777750"/>
                  </a:lnTo>
                  <a:lnTo>
                    <a:pt x="1036725" y="622227"/>
                  </a:lnTo>
                  <a:lnTo>
                    <a:pt x="1088521" y="622227"/>
                  </a:lnTo>
                  <a:lnTo>
                    <a:pt x="1088521" y="777750"/>
                  </a:lnTo>
                  <a:lnTo>
                    <a:pt x="1036725" y="777750"/>
                  </a:lnTo>
                  <a:lnTo>
                    <a:pt x="1036725" y="1088795"/>
                  </a:lnTo>
                  <a:lnTo>
                    <a:pt x="1192248" y="1088795"/>
                  </a:lnTo>
                  <a:lnTo>
                    <a:pt x="1192248" y="1036999"/>
                  </a:lnTo>
                  <a:lnTo>
                    <a:pt x="1140453" y="1036999"/>
                  </a:lnTo>
                  <a:lnTo>
                    <a:pt x="1140453" y="985204"/>
                  </a:lnTo>
                  <a:lnTo>
                    <a:pt x="1088658" y="985204"/>
                  </a:lnTo>
                  <a:lnTo>
                    <a:pt x="1088658" y="829682"/>
                  </a:lnTo>
                  <a:lnTo>
                    <a:pt x="1140453" y="829682"/>
                  </a:lnTo>
                  <a:lnTo>
                    <a:pt x="1140453" y="725954"/>
                  </a:lnTo>
                  <a:lnTo>
                    <a:pt x="1192248" y="725954"/>
                  </a:lnTo>
                  <a:lnTo>
                    <a:pt x="1192248" y="207455"/>
                  </a:lnTo>
                  <a:lnTo>
                    <a:pt x="1244043" y="207455"/>
                  </a:lnTo>
                  <a:lnTo>
                    <a:pt x="1244043" y="0"/>
                  </a:lnTo>
                  <a:lnTo>
                    <a:pt x="11922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3576;p39">
              <a:extLst>
                <a:ext uri="{FF2B5EF4-FFF2-40B4-BE49-F238E27FC236}">
                  <a16:creationId xmlns:a16="http://schemas.microsoft.com/office/drawing/2014/main" id="{29EE9200-2139-B098-2045-6CF987D3BF91}"/>
                </a:ext>
              </a:extLst>
            </p:cNvPr>
            <p:cNvSpPr/>
            <p:nvPr/>
          </p:nvSpPr>
          <p:spPr>
            <a:xfrm>
              <a:off x="2725332" y="3215259"/>
              <a:ext cx="673885" cy="569883"/>
            </a:xfrm>
            <a:custGeom>
              <a:avLst/>
              <a:gdLst/>
              <a:ahLst/>
              <a:cxnLst/>
              <a:rect l="l" t="t" r="r" b="b"/>
              <a:pathLst>
                <a:path w="673885" h="569883" extrusionOk="0">
                  <a:moveTo>
                    <a:pt x="621816" y="103590"/>
                  </a:moveTo>
                  <a:lnTo>
                    <a:pt x="621816" y="51795"/>
                  </a:lnTo>
                  <a:lnTo>
                    <a:pt x="570021" y="51795"/>
                  </a:lnTo>
                  <a:lnTo>
                    <a:pt x="570021" y="103590"/>
                  </a:lnTo>
                  <a:lnTo>
                    <a:pt x="518226" y="103590"/>
                  </a:lnTo>
                  <a:lnTo>
                    <a:pt x="518226" y="51795"/>
                  </a:lnTo>
                  <a:lnTo>
                    <a:pt x="414498" y="51795"/>
                  </a:lnTo>
                  <a:lnTo>
                    <a:pt x="414498" y="0"/>
                  </a:lnTo>
                  <a:lnTo>
                    <a:pt x="362703" y="0"/>
                  </a:lnTo>
                  <a:lnTo>
                    <a:pt x="362703" y="51795"/>
                  </a:lnTo>
                  <a:lnTo>
                    <a:pt x="310908" y="51795"/>
                  </a:lnTo>
                  <a:lnTo>
                    <a:pt x="310908" y="0"/>
                  </a:lnTo>
                  <a:lnTo>
                    <a:pt x="155385" y="0"/>
                  </a:lnTo>
                  <a:lnTo>
                    <a:pt x="155385" y="51795"/>
                  </a:lnTo>
                  <a:lnTo>
                    <a:pt x="103590" y="51795"/>
                  </a:lnTo>
                  <a:lnTo>
                    <a:pt x="103590" y="103590"/>
                  </a:lnTo>
                  <a:lnTo>
                    <a:pt x="155385" y="103590"/>
                  </a:lnTo>
                  <a:lnTo>
                    <a:pt x="155385" y="155385"/>
                  </a:lnTo>
                  <a:lnTo>
                    <a:pt x="51658" y="155385"/>
                  </a:lnTo>
                  <a:lnTo>
                    <a:pt x="51658" y="207181"/>
                  </a:lnTo>
                  <a:lnTo>
                    <a:pt x="155385" y="207181"/>
                  </a:lnTo>
                  <a:lnTo>
                    <a:pt x="155385" y="258976"/>
                  </a:lnTo>
                  <a:lnTo>
                    <a:pt x="259113" y="258976"/>
                  </a:lnTo>
                  <a:lnTo>
                    <a:pt x="259113" y="310771"/>
                  </a:lnTo>
                  <a:lnTo>
                    <a:pt x="207318" y="310771"/>
                  </a:lnTo>
                  <a:lnTo>
                    <a:pt x="207318" y="362566"/>
                  </a:lnTo>
                  <a:lnTo>
                    <a:pt x="362840" y="362566"/>
                  </a:lnTo>
                  <a:lnTo>
                    <a:pt x="362840" y="310771"/>
                  </a:lnTo>
                  <a:lnTo>
                    <a:pt x="414635" y="310771"/>
                  </a:lnTo>
                  <a:lnTo>
                    <a:pt x="414635" y="362566"/>
                  </a:lnTo>
                  <a:lnTo>
                    <a:pt x="362840" y="362566"/>
                  </a:lnTo>
                  <a:lnTo>
                    <a:pt x="362840" y="414361"/>
                  </a:lnTo>
                  <a:lnTo>
                    <a:pt x="207318" y="414361"/>
                  </a:lnTo>
                  <a:lnTo>
                    <a:pt x="207318" y="362566"/>
                  </a:lnTo>
                  <a:lnTo>
                    <a:pt x="155523" y="362566"/>
                  </a:lnTo>
                  <a:lnTo>
                    <a:pt x="155523" y="414361"/>
                  </a:lnTo>
                  <a:lnTo>
                    <a:pt x="103727" y="414361"/>
                  </a:lnTo>
                  <a:lnTo>
                    <a:pt x="103727" y="362566"/>
                  </a:lnTo>
                  <a:lnTo>
                    <a:pt x="51932" y="362566"/>
                  </a:lnTo>
                  <a:lnTo>
                    <a:pt x="51932" y="310771"/>
                  </a:lnTo>
                  <a:lnTo>
                    <a:pt x="103727" y="310771"/>
                  </a:lnTo>
                  <a:lnTo>
                    <a:pt x="103727" y="362566"/>
                  </a:lnTo>
                  <a:lnTo>
                    <a:pt x="155523" y="362566"/>
                  </a:lnTo>
                  <a:lnTo>
                    <a:pt x="155523" y="258839"/>
                  </a:lnTo>
                  <a:lnTo>
                    <a:pt x="51795" y="258839"/>
                  </a:lnTo>
                  <a:lnTo>
                    <a:pt x="51795" y="207044"/>
                  </a:lnTo>
                  <a:lnTo>
                    <a:pt x="0" y="207044"/>
                  </a:lnTo>
                  <a:lnTo>
                    <a:pt x="0" y="414498"/>
                  </a:lnTo>
                  <a:lnTo>
                    <a:pt x="51795" y="414498"/>
                  </a:lnTo>
                  <a:lnTo>
                    <a:pt x="51795" y="466293"/>
                  </a:lnTo>
                  <a:lnTo>
                    <a:pt x="103590" y="466293"/>
                  </a:lnTo>
                  <a:lnTo>
                    <a:pt x="103590" y="518089"/>
                  </a:lnTo>
                  <a:lnTo>
                    <a:pt x="259113" y="518089"/>
                  </a:lnTo>
                  <a:lnTo>
                    <a:pt x="259113" y="569884"/>
                  </a:lnTo>
                  <a:lnTo>
                    <a:pt x="362840" y="569884"/>
                  </a:lnTo>
                  <a:lnTo>
                    <a:pt x="362840" y="518089"/>
                  </a:lnTo>
                  <a:lnTo>
                    <a:pt x="466568" y="518089"/>
                  </a:lnTo>
                  <a:lnTo>
                    <a:pt x="466568" y="466293"/>
                  </a:lnTo>
                  <a:lnTo>
                    <a:pt x="570295" y="466293"/>
                  </a:lnTo>
                  <a:lnTo>
                    <a:pt x="570295" y="414498"/>
                  </a:lnTo>
                  <a:lnTo>
                    <a:pt x="622090" y="414498"/>
                  </a:lnTo>
                  <a:lnTo>
                    <a:pt x="622090" y="310771"/>
                  </a:lnTo>
                  <a:lnTo>
                    <a:pt x="673885" y="310771"/>
                  </a:lnTo>
                  <a:lnTo>
                    <a:pt x="673885" y="103316"/>
                  </a:lnTo>
                  <a:lnTo>
                    <a:pt x="622090" y="103316"/>
                  </a:lnTo>
                  <a:close/>
                  <a:moveTo>
                    <a:pt x="466293" y="207318"/>
                  </a:moveTo>
                  <a:lnTo>
                    <a:pt x="414498" y="207318"/>
                  </a:lnTo>
                  <a:lnTo>
                    <a:pt x="414498" y="259113"/>
                  </a:lnTo>
                  <a:lnTo>
                    <a:pt x="310771" y="259113"/>
                  </a:lnTo>
                  <a:lnTo>
                    <a:pt x="310771" y="207318"/>
                  </a:lnTo>
                  <a:lnTo>
                    <a:pt x="414498" y="207318"/>
                  </a:lnTo>
                  <a:lnTo>
                    <a:pt x="414498" y="155523"/>
                  </a:lnTo>
                  <a:lnTo>
                    <a:pt x="310771" y="155523"/>
                  </a:lnTo>
                  <a:lnTo>
                    <a:pt x="310771" y="103727"/>
                  </a:lnTo>
                  <a:lnTo>
                    <a:pt x="414498" y="103727"/>
                  </a:lnTo>
                  <a:lnTo>
                    <a:pt x="414498" y="155523"/>
                  </a:lnTo>
                  <a:lnTo>
                    <a:pt x="466293" y="155523"/>
                  </a:lnTo>
                  <a:lnTo>
                    <a:pt x="466293" y="2073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3577;p39">
              <a:extLst>
                <a:ext uri="{FF2B5EF4-FFF2-40B4-BE49-F238E27FC236}">
                  <a16:creationId xmlns:a16="http://schemas.microsoft.com/office/drawing/2014/main" id="{A0D66609-0179-A096-2BE6-3426425C6BBD}"/>
                </a:ext>
              </a:extLst>
            </p:cNvPr>
            <p:cNvSpPr/>
            <p:nvPr/>
          </p:nvSpPr>
          <p:spPr>
            <a:xfrm>
              <a:off x="2880580" y="347437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3578;p39">
              <a:extLst>
                <a:ext uri="{FF2B5EF4-FFF2-40B4-BE49-F238E27FC236}">
                  <a16:creationId xmlns:a16="http://schemas.microsoft.com/office/drawing/2014/main" id="{1DF55D9F-5558-38B3-88BB-0579BB4BA9CC}"/>
                </a:ext>
              </a:extLst>
            </p:cNvPr>
            <p:cNvSpPr/>
            <p:nvPr/>
          </p:nvSpPr>
          <p:spPr>
            <a:xfrm>
              <a:off x="2362081" y="316332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3579;p39">
              <a:extLst>
                <a:ext uri="{FF2B5EF4-FFF2-40B4-BE49-F238E27FC236}">
                  <a16:creationId xmlns:a16="http://schemas.microsoft.com/office/drawing/2014/main" id="{4DB16A2C-F987-67BB-2B0E-3DA44EF572FD}"/>
                </a:ext>
              </a:extLst>
            </p:cNvPr>
            <p:cNvSpPr/>
            <p:nvPr/>
          </p:nvSpPr>
          <p:spPr>
            <a:xfrm>
              <a:off x="2414013" y="3266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3580;p39">
              <a:extLst>
                <a:ext uri="{FF2B5EF4-FFF2-40B4-BE49-F238E27FC236}">
                  <a16:creationId xmlns:a16="http://schemas.microsoft.com/office/drawing/2014/main" id="{9034DF5D-8C80-DA25-45F8-1FF4B0E8814B}"/>
                </a:ext>
              </a:extLst>
            </p:cNvPr>
            <p:cNvSpPr/>
            <p:nvPr/>
          </p:nvSpPr>
          <p:spPr>
            <a:xfrm>
              <a:off x="2414013" y="3370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3581;p39">
              <a:extLst>
                <a:ext uri="{FF2B5EF4-FFF2-40B4-BE49-F238E27FC236}">
                  <a16:creationId xmlns:a16="http://schemas.microsoft.com/office/drawing/2014/main" id="{EBC1EC83-D105-793D-E7A3-8E007B128EC3}"/>
                </a:ext>
              </a:extLst>
            </p:cNvPr>
            <p:cNvSpPr/>
            <p:nvPr/>
          </p:nvSpPr>
          <p:spPr>
            <a:xfrm>
              <a:off x="2362081" y="3474372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3582;p39">
              <a:extLst>
                <a:ext uri="{FF2B5EF4-FFF2-40B4-BE49-F238E27FC236}">
                  <a16:creationId xmlns:a16="http://schemas.microsoft.com/office/drawing/2014/main" id="{186DA122-CAC1-B83C-F618-CBD272D0162E}"/>
                </a:ext>
              </a:extLst>
            </p:cNvPr>
            <p:cNvSpPr/>
            <p:nvPr/>
          </p:nvSpPr>
          <p:spPr>
            <a:xfrm>
              <a:off x="2362081" y="35780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3583;p39">
              <a:extLst>
                <a:ext uri="{FF2B5EF4-FFF2-40B4-BE49-F238E27FC236}">
                  <a16:creationId xmlns:a16="http://schemas.microsoft.com/office/drawing/2014/main" id="{C0922196-D03C-FEB7-71B5-FE8AD274E6F0}"/>
                </a:ext>
              </a:extLst>
            </p:cNvPr>
            <p:cNvSpPr/>
            <p:nvPr/>
          </p:nvSpPr>
          <p:spPr>
            <a:xfrm>
              <a:off x="2310285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3584;p39">
              <a:extLst>
                <a:ext uri="{FF2B5EF4-FFF2-40B4-BE49-F238E27FC236}">
                  <a16:creationId xmlns:a16="http://schemas.microsoft.com/office/drawing/2014/main" id="{E64FFFBC-4C9C-0029-A53B-0F1E7372AF8A}"/>
                </a:ext>
              </a:extLst>
            </p:cNvPr>
            <p:cNvSpPr/>
            <p:nvPr/>
          </p:nvSpPr>
          <p:spPr>
            <a:xfrm>
              <a:off x="2258490" y="37854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3585;p39">
              <a:extLst>
                <a:ext uri="{FF2B5EF4-FFF2-40B4-BE49-F238E27FC236}">
                  <a16:creationId xmlns:a16="http://schemas.microsoft.com/office/drawing/2014/main" id="{4E0ECC9A-ABE4-ADA8-7019-51CD7CE669CA}"/>
                </a:ext>
              </a:extLst>
            </p:cNvPr>
            <p:cNvSpPr/>
            <p:nvPr/>
          </p:nvSpPr>
          <p:spPr>
            <a:xfrm>
              <a:off x="2206558" y="38891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3586;p39">
              <a:extLst>
                <a:ext uri="{FF2B5EF4-FFF2-40B4-BE49-F238E27FC236}">
                  <a16:creationId xmlns:a16="http://schemas.microsoft.com/office/drawing/2014/main" id="{F506FA0D-A9EB-7826-36E1-FF8E19C0BFDD}"/>
                </a:ext>
              </a:extLst>
            </p:cNvPr>
            <p:cNvSpPr/>
            <p:nvPr/>
          </p:nvSpPr>
          <p:spPr>
            <a:xfrm>
              <a:off x="2206558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3587;p39">
              <a:extLst>
                <a:ext uri="{FF2B5EF4-FFF2-40B4-BE49-F238E27FC236}">
                  <a16:creationId xmlns:a16="http://schemas.microsoft.com/office/drawing/2014/main" id="{EC14F59B-E32F-9F7B-CF3B-29FE4849087C}"/>
                </a:ext>
              </a:extLst>
            </p:cNvPr>
            <p:cNvSpPr/>
            <p:nvPr/>
          </p:nvSpPr>
          <p:spPr>
            <a:xfrm>
              <a:off x="2258490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3588;p39">
              <a:extLst>
                <a:ext uri="{FF2B5EF4-FFF2-40B4-BE49-F238E27FC236}">
                  <a16:creationId xmlns:a16="http://schemas.microsoft.com/office/drawing/2014/main" id="{913CD7F2-15BE-D271-FD3A-F23BC10DC003}"/>
                </a:ext>
              </a:extLst>
            </p:cNvPr>
            <p:cNvSpPr/>
            <p:nvPr/>
          </p:nvSpPr>
          <p:spPr>
            <a:xfrm>
              <a:off x="2154763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3589;p39">
              <a:extLst>
                <a:ext uri="{FF2B5EF4-FFF2-40B4-BE49-F238E27FC236}">
                  <a16:creationId xmlns:a16="http://schemas.microsoft.com/office/drawing/2014/main" id="{6D16A393-A8F6-3367-7587-4D4F6A73A531}"/>
                </a:ext>
              </a:extLst>
            </p:cNvPr>
            <p:cNvSpPr/>
            <p:nvPr/>
          </p:nvSpPr>
          <p:spPr>
            <a:xfrm>
              <a:off x="2102831" y="42001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3590;p39">
              <a:extLst>
                <a:ext uri="{FF2B5EF4-FFF2-40B4-BE49-F238E27FC236}">
                  <a16:creationId xmlns:a16="http://schemas.microsoft.com/office/drawing/2014/main" id="{F8BD0E5E-4FAB-4B1D-F603-9188A0DF03FF}"/>
                </a:ext>
              </a:extLst>
            </p:cNvPr>
            <p:cNvSpPr/>
            <p:nvPr/>
          </p:nvSpPr>
          <p:spPr>
            <a:xfrm>
              <a:off x="2102831" y="430391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3591;p39">
              <a:extLst>
                <a:ext uri="{FF2B5EF4-FFF2-40B4-BE49-F238E27FC236}">
                  <a16:creationId xmlns:a16="http://schemas.microsoft.com/office/drawing/2014/main" id="{C57B2B5F-260C-5CDD-64C6-9A8C4C4B76BB}"/>
                </a:ext>
              </a:extLst>
            </p:cNvPr>
            <p:cNvSpPr/>
            <p:nvPr/>
          </p:nvSpPr>
          <p:spPr>
            <a:xfrm>
              <a:off x="2102831" y="4407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3592;p39">
              <a:extLst>
                <a:ext uri="{FF2B5EF4-FFF2-40B4-BE49-F238E27FC236}">
                  <a16:creationId xmlns:a16="http://schemas.microsoft.com/office/drawing/2014/main" id="{3D5C6902-B02E-88CE-5D18-C69E2042566F}"/>
                </a:ext>
              </a:extLst>
            </p:cNvPr>
            <p:cNvSpPr/>
            <p:nvPr/>
          </p:nvSpPr>
          <p:spPr>
            <a:xfrm>
              <a:off x="2154763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3593;p39">
              <a:extLst>
                <a:ext uri="{FF2B5EF4-FFF2-40B4-BE49-F238E27FC236}">
                  <a16:creationId xmlns:a16="http://schemas.microsoft.com/office/drawing/2014/main" id="{557B6905-719F-49A0-A5DF-294935AEE551}"/>
                </a:ext>
              </a:extLst>
            </p:cNvPr>
            <p:cNvSpPr/>
            <p:nvPr/>
          </p:nvSpPr>
          <p:spPr>
            <a:xfrm>
              <a:off x="3243557" y="36816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3594;p39">
              <a:extLst>
                <a:ext uri="{FF2B5EF4-FFF2-40B4-BE49-F238E27FC236}">
                  <a16:creationId xmlns:a16="http://schemas.microsoft.com/office/drawing/2014/main" id="{1657ADBF-4DE3-0622-4F54-F90D39A00A7D}"/>
                </a:ext>
              </a:extLst>
            </p:cNvPr>
            <p:cNvSpPr/>
            <p:nvPr/>
          </p:nvSpPr>
          <p:spPr>
            <a:xfrm>
              <a:off x="3243557" y="388914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3595;p39">
              <a:extLst>
                <a:ext uri="{FF2B5EF4-FFF2-40B4-BE49-F238E27FC236}">
                  <a16:creationId xmlns:a16="http://schemas.microsoft.com/office/drawing/2014/main" id="{0A409753-AD7F-72BE-DB31-27768B2CD5D7}"/>
                </a:ext>
              </a:extLst>
            </p:cNvPr>
            <p:cNvSpPr/>
            <p:nvPr/>
          </p:nvSpPr>
          <p:spPr>
            <a:xfrm>
              <a:off x="3139830" y="404466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3596;p39">
              <a:extLst>
                <a:ext uri="{FF2B5EF4-FFF2-40B4-BE49-F238E27FC236}">
                  <a16:creationId xmlns:a16="http://schemas.microsoft.com/office/drawing/2014/main" id="{79F7321F-CBDC-49A1-DB95-59E0F2F96993}"/>
                </a:ext>
              </a:extLst>
            </p:cNvPr>
            <p:cNvSpPr/>
            <p:nvPr/>
          </p:nvSpPr>
          <p:spPr>
            <a:xfrm>
              <a:off x="3088035" y="4148394"/>
              <a:ext cx="51795" cy="259249"/>
            </a:xfrm>
            <a:custGeom>
              <a:avLst/>
              <a:gdLst/>
              <a:ahLst/>
              <a:cxnLst/>
              <a:rect l="l" t="t" r="r" b="b"/>
              <a:pathLst>
                <a:path w="51795" h="259249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259250"/>
                  </a:lnTo>
                  <a:lnTo>
                    <a:pt x="0" y="2592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3597;p39">
              <a:extLst>
                <a:ext uri="{FF2B5EF4-FFF2-40B4-BE49-F238E27FC236}">
                  <a16:creationId xmlns:a16="http://schemas.microsoft.com/office/drawing/2014/main" id="{63E1C78B-35A1-12EF-6CB5-2869F659D933}"/>
                </a:ext>
              </a:extLst>
            </p:cNvPr>
            <p:cNvSpPr/>
            <p:nvPr/>
          </p:nvSpPr>
          <p:spPr>
            <a:xfrm>
              <a:off x="3139830" y="4407644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3598;p39">
              <a:extLst>
                <a:ext uri="{FF2B5EF4-FFF2-40B4-BE49-F238E27FC236}">
                  <a16:creationId xmlns:a16="http://schemas.microsoft.com/office/drawing/2014/main" id="{2E4B5ED0-E21E-1B26-0412-7C7737B7B5A2}"/>
                </a:ext>
              </a:extLst>
            </p:cNvPr>
            <p:cNvSpPr/>
            <p:nvPr/>
          </p:nvSpPr>
          <p:spPr>
            <a:xfrm>
              <a:off x="3191625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3599;p39">
              <a:extLst>
                <a:ext uri="{FF2B5EF4-FFF2-40B4-BE49-F238E27FC236}">
                  <a16:creationId xmlns:a16="http://schemas.microsoft.com/office/drawing/2014/main" id="{FC296577-1674-A0FC-A605-22538F0EAE5D}"/>
                </a:ext>
              </a:extLst>
            </p:cNvPr>
            <p:cNvSpPr/>
            <p:nvPr/>
          </p:nvSpPr>
          <p:spPr>
            <a:xfrm>
              <a:off x="3295353" y="3733622"/>
              <a:ext cx="51795" cy="155522"/>
            </a:xfrm>
            <a:custGeom>
              <a:avLst/>
              <a:gdLst/>
              <a:ahLst/>
              <a:cxnLst/>
              <a:rect l="l" t="t" r="r" b="b"/>
              <a:pathLst>
                <a:path w="51795" h="155522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55523"/>
                  </a:lnTo>
                  <a:lnTo>
                    <a:pt x="0" y="1555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3600;p39">
              <a:extLst>
                <a:ext uri="{FF2B5EF4-FFF2-40B4-BE49-F238E27FC236}">
                  <a16:creationId xmlns:a16="http://schemas.microsoft.com/office/drawing/2014/main" id="{5E2B005E-8F72-8735-80E8-08C302EDCBEB}"/>
                </a:ext>
              </a:extLst>
            </p:cNvPr>
            <p:cNvSpPr/>
            <p:nvPr/>
          </p:nvSpPr>
          <p:spPr>
            <a:xfrm>
              <a:off x="2673263" y="3785417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3601;p39">
              <a:extLst>
                <a:ext uri="{FF2B5EF4-FFF2-40B4-BE49-F238E27FC236}">
                  <a16:creationId xmlns:a16="http://schemas.microsoft.com/office/drawing/2014/main" id="{468223CA-B6DE-91A0-8E73-FFB12FCBC772}"/>
                </a:ext>
              </a:extLst>
            </p:cNvPr>
            <p:cNvSpPr/>
            <p:nvPr/>
          </p:nvSpPr>
          <p:spPr>
            <a:xfrm>
              <a:off x="2725058" y="38891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3602;p39">
              <a:extLst>
                <a:ext uri="{FF2B5EF4-FFF2-40B4-BE49-F238E27FC236}">
                  <a16:creationId xmlns:a16="http://schemas.microsoft.com/office/drawing/2014/main" id="{6B4C33DB-5DA9-13CA-F155-2922EE928CE2}"/>
                </a:ext>
              </a:extLst>
            </p:cNvPr>
            <p:cNvSpPr/>
            <p:nvPr/>
          </p:nvSpPr>
          <p:spPr>
            <a:xfrm>
              <a:off x="2517603" y="3889144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3603;p39">
              <a:extLst>
                <a:ext uri="{FF2B5EF4-FFF2-40B4-BE49-F238E27FC236}">
                  <a16:creationId xmlns:a16="http://schemas.microsoft.com/office/drawing/2014/main" id="{C99B7609-0B17-2BF8-E17E-C45147E11A1B}"/>
                </a:ext>
              </a:extLst>
            </p:cNvPr>
            <p:cNvSpPr/>
            <p:nvPr/>
          </p:nvSpPr>
          <p:spPr>
            <a:xfrm>
              <a:off x="2569535" y="399287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3604;p39">
              <a:extLst>
                <a:ext uri="{FF2B5EF4-FFF2-40B4-BE49-F238E27FC236}">
                  <a16:creationId xmlns:a16="http://schemas.microsoft.com/office/drawing/2014/main" id="{2E68BD51-761A-9DC1-C5AC-CF5F4D5BC219}"/>
                </a:ext>
              </a:extLst>
            </p:cNvPr>
            <p:cNvSpPr/>
            <p:nvPr/>
          </p:nvSpPr>
          <p:spPr>
            <a:xfrm>
              <a:off x="2362081" y="3992871"/>
              <a:ext cx="51795" cy="103727"/>
            </a:xfrm>
            <a:custGeom>
              <a:avLst/>
              <a:gdLst/>
              <a:ahLst/>
              <a:cxnLst/>
              <a:rect l="l" t="t" r="r" b="b"/>
              <a:pathLst>
                <a:path w="51795" h="103727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103727"/>
                  </a:lnTo>
                  <a:lnTo>
                    <a:pt x="0" y="103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3605;p39">
              <a:extLst>
                <a:ext uri="{FF2B5EF4-FFF2-40B4-BE49-F238E27FC236}">
                  <a16:creationId xmlns:a16="http://schemas.microsoft.com/office/drawing/2014/main" id="{915E8DAA-262D-3B72-9C53-9EBF43CB7790}"/>
                </a:ext>
              </a:extLst>
            </p:cNvPr>
            <p:cNvSpPr/>
            <p:nvPr/>
          </p:nvSpPr>
          <p:spPr>
            <a:xfrm>
              <a:off x="2414013" y="394093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3606;p39">
              <a:extLst>
                <a:ext uri="{FF2B5EF4-FFF2-40B4-BE49-F238E27FC236}">
                  <a16:creationId xmlns:a16="http://schemas.microsoft.com/office/drawing/2014/main" id="{394F4E8B-5A1D-F06A-7065-A5F108F31202}"/>
                </a:ext>
              </a:extLst>
            </p:cNvPr>
            <p:cNvSpPr/>
            <p:nvPr/>
          </p:nvSpPr>
          <p:spPr>
            <a:xfrm>
              <a:off x="2569535" y="38373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3607;p39">
              <a:extLst>
                <a:ext uri="{FF2B5EF4-FFF2-40B4-BE49-F238E27FC236}">
                  <a16:creationId xmlns:a16="http://schemas.microsoft.com/office/drawing/2014/main" id="{B906CED3-8267-FBAF-C8A2-1CBE02514095}"/>
                </a:ext>
              </a:extLst>
            </p:cNvPr>
            <p:cNvSpPr/>
            <p:nvPr/>
          </p:nvSpPr>
          <p:spPr>
            <a:xfrm>
              <a:off x="2880580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3608;p39">
              <a:extLst>
                <a:ext uri="{FF2B5EF4-FFF2-40B4-BE49-F238E27FC236}">
                  <a16:creationId xmlns:a16="http://schemas.microsoft.com/office/drawing/2014/main" id="{1CE0C76A-D9AF-7012-818E-6A950C43AADC}"/>
                </a:ext>
              </a:extLst>
            </p:cNvPr>
            <p:cNvSpPr/>
            <p:nvPr/>
          </p:nvSpPr>
          <p:spPr>
            <a:xfrm>
              <a:off x="2984308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3609;p39">
              <a:extLst>
                <a:ext uri="{FF2B5EF4-FFF2-40B4-BE49-F238E27FC236}">
                  <a16:creationId xmlns:a16="http://schemas.microsoft.com/office/drawing/2014/main" id="{492D886E-C191-6E63-4610-B13F5BCF6C6E}"/>
                </a:ext>
              </a:extLst>
            </p:cNvPr>
            <p:cNvSpPr/>
            <p:nvPr/>
          </p:nvSpPr>
          <p:spPr>
            <a:xfrm>
              <a:off x="3347148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3610;p39">
              <a:extLst>
                <a:ext uri="{FF2B5EF4-FFF2-40B4-BE49-F238E27FC236}">
                  <a16:creationId xmlns:a16="http://schemas.microsoft.com/office/drawing/2014/main" id="{7AF97E08-496A-1564-3209-C2C244656DE2}"/>
                </a:ext>
              </a:extLst>
            </p:cNvPr>
            <p:cNvSpPr/>
            <p:nvPr/>
          </p:nvSpPr>
          <p:spPr>
            <a:xfrm>
              <a:off x="3243557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3611;p39">
              <a:extLst>
                <a:ext uri="{FF2B5EF4-FFF2-40B4-BE49-F238E27FC236}">
                  <a16:creationId xmlns:a16="http://schemas.microsoft.com/office/drawing/2014/main" id="{BA52F9BA-E3B9-9603-4FC9-50742B9E7CAB}"/>
                </a:ext>
              </a:extLst>
            </p:cNvPr>
            <p:cNvSpPr/>
            <p:nvPr/>
          </p:nvSpPr>
          <p:spPr>
            <a:xfrm>
              <a:off x="2725058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3612;p39">
              <a:extLst>
                <a:ext uri="{FF2B5EF4-FFF2-40B4-BE49-F238E27FC236}">
                  <a16:creationId xmlns:a16="http://schemas.microsoft.com/office/drawing/2014/main" id="{318089DF-2691-A2AC-04BF-768270BC04C1}"/>
                </a:ext>
              </a:extLst>
            </p:cNvPr>
            <p:cNvSpPr/>
            <p:nvPr/>
          </p:nvSpPr>
          <p:spPr>
            <a:xfrm>
              <a:off x="2621330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3613;p39">
              <a:extLst>
                <a:ext uri="{FF2B5EF4-FFF2-40B4-BE49-F238E27FC236}">
                  <a16:creationId xmlns:a16="http://schemas.microsoft.com/office/drawing/2014/main" id="{791B15F4-7762-C2EB-D47A-B049290AE4C9}"/>
                </a:ext>
              </a:extLst>
            </p:cNvPr>
            <p:cNvSpPr/>
            <p:nvPr/>
          </p:nvSpPr>
          <p:spPr>
            <a:xfrm>
              <a:off x="2517603" y="451123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3614;p39">
              <a:extLst>
                <a:ext uri="{FF2B5EF4-FFF2-40B4-BE49-F238E27FC236}">
                  <a16:creationId xmlns:a16="http://schemas.microsoft.com/office/drawing/2014/main" id="{E68B1615-4BD8-9D92-3FB8-94F9AD3BFB3E}"/>
                </a:ext>
              </a:extLst>
            </p:cNvPr>
            <p:cNvSpPr/>
            <p:nvPr/>
          </p:nvSpPr>
          <p:spPr>
            <a:xfrm>
              <a:off x="2621330" y="4252121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3615;p39">
              <a:extLst>
                <a:ext uri="{FF2B5EF4-FFF2-40B4-BE49-F238E27FC236}">
                  <a16:creationId xmlns:a16="http://schemas.microsoft.com/office/drawing/2014/main" id="{9133EDDF-1A4B-00DC-23A5-42B5F7283F9E}"/>
                </a:ext>
              </a:extLst>
            </p:cNvPr>
            <p:cNvSpPr/>
            <p:nvPr/>
          </p:nvSpPr>
          <p:spPr>
            <a:xfrm>
              <a:off x="2569535" y="420018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3616;p39">
              <a:extLst>
                <a:ext uri="{FF2B5EF4-FFF2-40B4-BE49-F238E27FC236}">
                  <a16:creationId xmlns:a16="http://schemas.microsoft.com/office/drawing/2014/main" id="{C86E62B9-6420-A43D-EFAE-EE46E1EED3A4}"/>
                </a:ext>
              </a:extLst>
            </p:cNvPr>
            <p:cNvSpPr/>
            <p:nvPr/>
          </p:nvSpPr>
          <p:spPr>
            <a:xfrm>
              <a:off x="2932375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3617;p39">
              <a:extLst>
                <a:ext uri="{FF2B5EF4-FFF2-40B4-BE49-F238E27FC236}">
                  <a16:creationId xmlns:a16="http://schemas.microsoft.com/office/drawing/2014/main" id="{14BB3EAA-856C-E73A-44FC-787AF791481E}"/>
                </a:ext>
              </a:extLst>
            </p:cNvPr>
            <p:cNvSpPr/>
            <p:nvPr/>
          </p:nvSpPr>
          <p:spPr>
            <a:xfrm>
              <a:off x="2880580" y="37854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3618;p39">
              <a:extLst>
                <a:ext uri="{FF2B5EF4-FFF2-40B4-BE49-F238E27FC236}">
                  <a16:creationId xmlns:a16="http://schemas.microsoft.com/office/drawing/2014/main" id="{E2FB08FB-5DEB-9DB4-83B5-71AEC0DEA336}"/>
                </a:ext>
              </a:extLst>
            </p:cNvPr>
            <p:cNvSpPr/>
            <p:nvPr/>
          </p:nvSpPr>
          <p:spPr>
            <a:xfrm>
              <a:off x="3347148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3619;p39">
              <a:extLst>
                <a:ext uri="{FF2B5EF4-FFF2-40B4-BE49-F238E27FC236}">
                  <a16:creationId xmlns:a16="http://schemas.microsoft.com/office/drawing/2014/main" id="{4F2B788C-9A0E-1AD1-E26F-186204060872}"/>
                </a:ext>
              </a:extLst>
            </p:cNvPr>
            <p:cNvSpPr/>
            <p:nvPr/>
          </p:nvSpPr>
          <p:spPr>
            <a:xfrm>
              <a:off x="2725058" y="37336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3620;p39">
              <a:extLst>
                <a:ext uri="{FF2B5EF4-FFF2-40B4-BE49-F238E27FC236}">
                  <a16:creationId xmlns:a16="http://schemas.microsoft.com/office/drawing/2014/main" id="{0E89E892-1531-EDBE-5616-15367D0B06C0}"/>
                </a:ext>
              </a:extLst>
            </p:cNvPr>
            <p:cNvSpPr/>
            <p:nvPr/>
          </p:nvSpPr>
          <p:spPr>
            <a:xfrm>
              <a:off x="2776853" y="3785417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3621;p39">
              <a:extLst>
                <a:ext uri="{FF2B5EF4-FFF2-40B4-BE49-F238E27FC236}">
                  <a16:creationId xmlns:a16="http://schemas.microsoft.com/office/drawing/2014/main" id="{502B5E8F-F9C2-E87C-523F-4DF4A672788B}"/>
                </a:ext>
              </a:extLst>
            </p:cNvPr>
            <p:cNvSpPr/>
            <p:nvPr/>
          </p:nvSpPr>
          <p:spPr>
            <a:xfrm>
              <a:off x="3243557" y="321512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3622;p39">
              <a:extLst>
                <a:ext uri="{FF2B5EF4-FFF2-40B4-BE49-F238E27FC236}">
                  <a16:creationId xmlns:a16="http://schemas.microsoft.com/office/drawing/2014/main" id="{A0F2FB52-41E0-0B70-AB90-9B5F0C696771}"/>
                </a:ext>
              </a:extLst>
            </p:cNvPr>
            <p:cNvSpPr/>
            <p:nvPr/>
          </p:nvSpPr>
          <p:spPr>
            <a:xfrm>
              <a:off x="3036103" y="3163327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3623;p39">
              <a:extLst>
                <a:ext uri="{FF2B5EF4-FFF2-40B4-BE49-F238E27FC236}">
                  <a16:creationId xmlns:a16="http://schemas.microsoft.com/office/drawing/2014/main" id="{E57FC4AB-FF4B-DBDD-A250-D4C37A82A889}"/>
                </a:ext>
              </a:extLst>
            </p:cNvPr>
            <p:cNvSpPr/>
            <p:nvPr/>
          </p:nvSpPr>
          <p:spPr>
            <a:xfrm>
              <a:off x="2932375" y="305959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3624;p39">
              <a:extLst>
                <a:ext uri="{FF2B5EF4-FFF2-40B4-BE49-F238E27FC236}">
                  <a16:creationId xmlns:a16="http://schemas.microsoft.com/office/drawing/2014/main" id="{14FA06FD-E64C-B4E7-5C7B-78CB9B9A3676}"/>
                </a:ext>
              </a:extLst>
            </p:cNvPr>
            <p:cNvSpPr/>
            <p:nvPr/>
          </p:nvSpPr>
          <p:spPr>
            <a:xfrm>
              <a:off x="3502807" y="3318849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3625;p39">
              <a:extLst>
                <a:ext uri="{FF2B5EF4-FFF2-40B4-BE49-F238E27FC236}">
                  <a16:creationId xmlns:a16="http://schemas.microsoft.com/office/drawing/2014/main" id="{270250D8-15FF-1655-3442-ECDC22C29FFB}"/>
                </a:ext>
              </a:extLst>
            </p:cNvPr>
            <p:cNvSpPr/>
            <p:nvPr/>
          </p:nvSpPr>
          <p:spPr>
            <a:xfrm>
              <a:off x="3450875" y="3370644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3626;p39">
              <a:extLst>
                <a:ext uri="{FF2B5EF4-FFF2-40B4-BE49-F238E27FC236}">
                  <a16:creationId xmlns:a16="http://schemas.microsoft.com/office/drawing/2014/main" id="{7C60FA84-993D-2099-A4EC-E08FF6797828}"/>
                </a:ext>
              </a:extLst>
            </p:cNvPr>
            <p:cNvSpPr/>
            <p:nvPr/>
          </p:nvSpPr>
          <p:spPr>
            <a:xfrm>
              <a:off x="2880580" y="3111395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3627;p39">
              <a:extLst>
                <a:ext uri="{FF2B5EF4-FFF2-40B4-BE49-F238E27FC236}">
                  <a16:creationId xmlns:a16="http://schemas.microsoft.com/office/drawing/2014/main" id="{ABF6C3A0-0059-66BE-B519-5F0806617463}"/>
                </a:ext>
              </a:extLst>
            </p:cNvPr>
            <p:cNvSpPr/>
            <p:nvPr/>
          </p:nvSpPr>
          <p:spPr>
            <a:xfrm>
              <a:off x="2621330" y="3889144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3628;p39">
              <a:extLst>
                <a:ext uri="{FF2B5EF4-FFF2-40B4-BE49-F238E27FC236}">
                  <a16:creationId xmlns:a16="http://schemas.microsoft.com/office/drawing/2014/main" id="{5B857B4E-4ABE-41FD-2E04-72E79E776D6D}"/>
                </a:ext>
              </a:extLst>
            </p:cNvPr>
            <p:cNvSpPr/>
            <p:nvPr/>
          </p:nvSpPr>
          <p:spPr>
            <a:xfrm>
              <a:off x="2465808" y="3992871"/>
              <a:ext cx="103727" cy="51795"/>
            </a:xfrm>
            <a:custGeom>
              <a:avLst/>
              <a:gdLst/>
              <a:ahLst/>
              <a:cxnLst/>
              <a:rect l="l" t="t" r="r" b="b"/>
              <a:pathLst>
                <a:path w="103727" h="51795" extrusionOk="0">
                  <a:moveTo>
                    <a:pt x="0" y="0"/>
                  </a:moveTo>
                  <a:lnTo>
                    <a:pt x="103727" y="0"/>
                  </a:lnTo>
                  <a:lnTo>
                    <a:pt x="103727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3629;p39">
              <a:extLst>
                <a:ext uri="{FF2B5EF4-FFF2-40B4-BE49-F238E27FC236}">
                  <a16:creationId xmlns:a16="http://schemas.microsoft.com/office/drawing/2014/main" id="{8BF002F4-A87C-CCB4-0017-9738E6D43E4A}"/>
                </a:ext>
              </a:extLst>
            </p:cNvPr>
            <p:cNvSpPr/>
            <p:nvPr/>
          </p:nvSpPr>
          <p:spPr>
            <a:xfrm>
              <a:off x="2414013" y="4096462"/>
              <a:ext cx="51795" cy="51795"/>
            </a:xfrm>
            <a:custGeom>
              <a:avLst/>
              <a:gdLst/>
              <a:ahLst/>
              <a:cxnLst/>
              <a:rect l="l" t="t" r="r" b="b"/>
              <a:pathLst>
                <a:path w="51795" h="51795" extrusionOk="0">
                  <a:moveTo>
                    <a:pt x="0" y="0"/>
                  </a:moveTo>
                  <a:lnTo>
                    <a:pt x="51795" y="0"/>
                  </a:lnTo>
                  <a:lnTo>
                    <a:pt x="51795" y="51795"/>
                  </a:lnTo>
                  <a:lnTo>
                    <a:pt x="0" y="517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06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31"/>
          <p:cNvSpPr txBox="1">
            <a:spLocks noGrp="1"/>
          </p:cNvSpPr>
          <p:nvPr>
            <p:ph type="title"/>
          </p:nvPr>
        </p:nvSpPr>
        <p:spPr>
          <a:xfrm flipH="1">
            <a:off x="1731464" y="3425719"/>
            <a:ext cx="5537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100"/>
              <a:buFont typeface="Arial"/>
              <a:buNone/>
            </a:pPr>
            <a:r>
              <a:rPr lang="en" dirty="0"/>
              <a:t>—</a:t>
            </a:r>
            <a:r>
              <a:rPr lang="ru-RU" dirty="0"/>
              <a:t> ИНСАЙДЕР</a:t>
            </a:r>
            <a:r>
              <a:rPr lang="en" dirty="0"/>
              <a:t> HORNS</a:t>
            </a:r>
            <a:endParaRPr dirty="0"/>
          </a:p>
        </p:txBody>
      </p:sp>
      <p:sp>
        <p:nvSpPr>
          <p:cNvPr id="1893" name="Google Shape;1893;p31"/>
          <p:cNvSpPr txBox="1">
            <a:spLocks noGrp="1"/>
          </p:cNvSpPr>
          <p:nvPr>
            <p:ph type="subTitle" idx="1"/>
          </p:nvPr>
        </p:nvSpPr>
        <p:spPr>
          <a:xfrm flipH="1">
            <a:off x="1803150" y="1989277"/>
            <a:ext cx="5537700" cy="1164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ru-RU" dirty="0"/>
              <a:t>Starfield требует доработки, игра все еще не готова</a:t>
            </a:r>
            <a:r>
              <a:rPr lang="en-US" dirty="0"/>
              <a:t>”</a:t>
            </a:r>
          </a:p>
        </p:txBody>
      </p:sp>
      <p:grpSp>
        <p:nvGrpSpPr>
          <p:cNvPr id="1894" name="Google Shape;1894;p31"/>
          <p:cNvGrpSpPr/>
          <p:nvPr/>
        </p:nvGrpSpPr>
        <p:grpSpPr>
          <a:xfrm>
            <a:off x="713235" y="680088"/>
            <a:ext cx="784608" cy="1082159"/>
            <a:chOff x="6585298" y="1701355"/>
            <a:chExt cx="863250" cy="1190625"/>
          </a:xfrm>
        </p:grpSpPr>
        <p:sp>
          <p:nvSpPr>
            <p:cNvPr id="1895" name="Google Shape;1895;p31"/>
            <p:cNvSpPr/>
            <p:nvPr/>
          </p:nvSpPr>
          <p:spPr>
            <a:xfrm>
              <a:off x="6585298" y="1701355"/>
              <a:ext cx="863250" cy="1190624"/>
            </a:xfrm>
            <a:custGeom>
              <a:avLst/>
              <a:gdLst/>
              <a:ahLst/>
              <a:cxnLst/>
              <a:rect l="l" t="t" r="r" b="b"/>
              <a:pathLst>
                <a:path w="863250" h="1190624" extrusionOk="0">
                  <a:moveTo>
                    <a:pt x="833438" y="893064"/>
                  </a:moveTo>
                  <a:lnTo>
                    <a:pt x="833438" y="833438"/>
                  </a:lnTo>
                  <a:lnTo>
                    <a:pt x="803720" y="833438"/>
                  </a:lnTo>
                  <a:lnTo>
                    <a:pt x="803720" y="803720"/>
                  </a:lnTo>
                  <a:lnTo>
                    <a:pt x="773906" y="803720"/>
                  </a:lnTo>
                  <a:lnTo>
                    <a:pt x="773906" y="774002"/>
                  </a:lnTo>
                  <a:lnTo>
                    <a:pt x="714375" y="774002"/>
                  </a:lnTo>
                  <a:lnTo>
                    <a:pt x="714375" y="714375"/>
                  </a:lnTo>
                  <a:lnTo>
                    <a:pt x="684657" y="714375"/>
                  </a:lnTo>
                  <a:lnTo>
                    <a:pt x="684657" y="774002"/>
                  </a:lnTo>
                  <a:lnTo>
                    <a:pt x="654844" y="774002"/>
                  </a:lnTo>
                  <a:lnTo>
                    <a:pt x="654844" y="803720"/>
                  </a:lnTo>
                  <a:lnTo>
                    <a:pt x="625126" y="803720"/>
                  </a:lnTo>
                  <a:lnTo>
                    <a:pt x="625126" y="595313"/>
                  </a:lnTo>
                  <a:lnTo>
                    <a:pt x="654844" y="595313"/>
                  </a:lnTo>
                  <a:lnTo>
                    <a:pt x="654844" y="535877"/>
                  </a:lnTo>
                  <a:lnTo>
                    <a:pt x="625126" y="535877"/>
                  </a:lnTo>
                  <a:lnTo>
                    <a:pt x="625126" y="506063"/>
                  </a:lnTo>
                  <a:lnTo>
                    <a:pt x="595313" y="506063"/>
                  </a:lnTo>
                  <a:lnTo>
                    <a:pt x="595313" y="446532"/>
                  </a:lnTo>
                  <a:lnTo>
                    <a:pt x="565595" y="446532"/>
                  </a:lnTo>
                  <a:lnTo>
                    <a:pt x="565595" y="416814"/>
                  </a:lnTo>
                  <a:lnTo>
                    <a:pt x="535781" y="416814"/>
                  </a:lnTo>
                  <a:lnTo>
                    <a:pt x="535781" y="387001"/>
                  </a:lnTo>
                  <a:lnTo>
                    <a:pt x="506063" y="387001"/>
                  </a:lnTo>
                  <a:lnTo>
                    <a:pt x="506063" y="357188"/>
                  </a:lnTo>
                  <a:lnTo>
                    <a:pt x="476250" y="357188"/>
                  </a:lnTo>
                  <a:lnTo>
                    <a:pt x="476250" y="267938"/>
                  </a:lnTo>
                  <a:lnTo>
                    <a:pt x="446532" y="267938"/>
                  </a:lnTo>
                  <a:lnTo>
                    <a:pt x="446532" y="238125"/>
                  </a:lnTo>
                  <a:lnTo>
                    <a:pt x="446532" y="208407"/>
                  </a:lnTo>
                  <a:lnTo>
                    <a:pt x="476250" y="208407"/>
                  </a:lnTo>
                  <a:lnTo>
                    <a:pt x="476250" y="148876"/>
                  </a:lnTo>
                  <a:lnTo>
                    <a:pt x="506063" y="148876"/>
                  </a:lnTo>
                  <a:lnTo>
                    <a:pt x="506063" y="59626"/>
                  </a:lnTo>
                  <a:lnTo>
                    <a:pt x="476250" y="59626"/>
                  </a:lnTo>
                  <a:lnTo>
                    <a:pt x="476250" y="29813"/>
                  </a:lnTo>
                  <a:lnTo>
                    <a:pt x="446532" y="29813"/>
                  </a:lnTo>
                  <a:lnTo>
                    <a:pt x="446532" y="0"/>
                  </a:lnTo>
                  <a:lnTo>
                    <a:pt x="178594" y="0"/>
                  </a:lnTo>
                  <a:lnTo>
                    <a:pt x="178594" y="29813"/>
                  </a:lnTo>
                  <a:lnTo>
                    <a:pt x="148876" y="29813"/>
                  </a:lnTo>
                  <a:lnTo>
                    <a:pt x="148876" y="59626"/>
                  </a:lnTo>
                  <a:lnTo>
                    <a:pt x="119063" y="59626"/>
                  </a:lnTo>
                  <a:lnTo>
                    <a:pt x="119063" y="148876"/>
                  </a:lnTo>
                  <a:lnTo>
                    <a:pt x="148876" y="148876"/>
                  </a:lnTo>
                  <a:lnTo>
                    <a:pt x="148876" y="208407"/>
                  </a:lnTo>
                  <a:lnTo>
                    <a:pt x="178594" y="208407"/>
                  </a:lnTo>
                  <a:lnTo>
                    <a:pt x="178594" y="238125"/>
                  </a:lnTo>
                  <a:lnTo>
                    <a:pt x="178594" y="267938"/>
                  </a:lnTo>
                  <a:lnTo>
                    <a:pt x="148876" y="267938"/>
                  </a:lnTo>
                  <a:lnTo>
                    <a:pt x="148876" y="357188"/>
                  </a:lnTo>
                  <a:lnTo>
                    <a:pt x="119063" y="357188"/>
                  </a:lnTo>
                  <a:lnTo>
                    <a:pt x="119063" y="387001"/>
                  </a:lnTo>
                  <a:lnTo>
                    <a:pt x="89345" y="387001"/>
                  </a:lnTo>
                  <a:lnTo>
                    <a:pt x="89345" y="416814"/>
                  </a:lnTo>
                  <a:lnTo>
                    <a:pt x="59531" y="416814"/>
                  </a:lnTo>
                  <a:lnTo>
                    <a:pt x="59531" y="446532"/>
                  </a:lnTo>
                  <a:lnTo>
                    <a:pt x="29813" y="446532"/>
                  </a:lnTo>
                  <a:lnTo>
                    <a:pt x="29813" y="506063"/>
                  </a:lnTo>
                  <a:lnTo>
                    <a:pt x="0" y="506063"/>
                  </a:lnTo>
                  <a:lnTo>
                    <a:pt x="0" y="1071563"/>
                  </a:lnTo>
                  <a:lnTo>
                    <a:pt x="29813" y="1071563"/>
                  </a:lnTo>
                  <a:lnTo>
                    <a:pt x="29813" y="1101376"/>
                  </a:lnTo>
                  <a:lnTo>
                    <a:pt x="59531" y="1101376"/>
                  </a:lnTo>
                  <a:lnTo>
                    <a:pt x="59531" y="1131189"/>
                  </a:lnTo>
                  <a:lnTo>
                    <a:pt x="89345" y="1131189"/>
                  </a:lnTo>
                  <a:lnTo>
                    <a:pt x="89345" y="1160907"/>
                  </a:lnTo>
                  <a:lnTo>
                    <a:pt x="178594" y="1160907"/>
                  </a:lnTo>
                  <a:lnTo>
                    <a:pt x="178594" y="1190625"/>
                  </a:lnTo>
                  <a:lnTo>
                    <a:pt x="446532" y="1190625"/>
                  </a:lnTo>
                  <a:lnTo>
                    <a:pt x="446532" y="1160907"/>
                  </a:lnTo>
                  <a:lnTo>
                    <a:pt x="535781" y="1160907"/>
                  </a:lnTo>
                  <a:lnTo>
                    <a:pt x="535781" y="1131189"/>
                  </a:lnTo>
                  <a:lnTo>
                    <a:pt x="565595" y="1131189"/>
                  </a:lnTo>
                  <a:lnTo>
                    <a:pt x="565595" y="1101376"/>
                  </a:lnTo>
                  <a:lnTo>
                    <a:pt x="595313" y="1101376"/>
                  </a:lnTo>
                  <a:lnTo>
                    <a:pt x="595313" y="1131189"/>
                  </a:lnTo>
                  <a:lnTo>
                    <a:pt x="833438" y="1131189"/>
                  </a:lnTo>
                  <a:lnTo>
                    <a:pt x="833438" y="1101376"/>
                  </a:lnTo>
                  <a:lnTo>
                    <a:pt x="863251" y="1101376"/>
                  </a:lnTo>
                  <a:lnTo>
                    <a:pt x="863251" y="893064"/>
                  </a:lnTo>
                  <a:lnTo>
                    <a:pt x="833438" y="893064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7240142" y="2296668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7389018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7418736" y="2594419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7180611" y="2802731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735920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7210424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7240142" y="247535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7240142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7210424" y="2743200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7329487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7359205" y="2624137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7210424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 rot="10800000">
              <a:off x="7269955" y="2415825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 rot="10800000">
              <a:off x="7240237" y="2296763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31"/>
            <p:cNvSpPr/>
            <p:nvPr/>
          </p:nvSpPr>
          <p:spPr>
            <a:xfrm rot="10800000">
              <a:off x="7210424" y="223713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726995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6882955" y="283254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7121080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661511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7091362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6674643" y="280273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6763892" y="2862262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6763892" y="2207418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6793705" y="2386012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7031830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6674643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7031830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7002017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709136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6674643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7091362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6704361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6823423" y="27432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6674643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6704361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7061548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664483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712108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6942486" y="2802731"/>
              <a:ext cx="148875" cy="59531"/>
            </a:xfrm>
            <a:custGeom>
              <a:avLst/>
              <a:gdLst/>
              <a:ahLst/>
              <a:cxnLst/>
              <a:rect l="l" t="t" r="r" b="b"/>
              <a:pathLst>
                <a:path w="148875" h="59531" extrusionOk="0">
                  <a:moveTo>
                    <a:pt x="148876" y="0"/>
                  </a:moveTo>
                  <a:lnTo>
                    <a:pt x="148876" y="29813"/>
                  </a:lnTo>
                  <a:lnTo>
                    <a:pt x="89345" y="29813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6734174" y="2802731"/>
              <a:ext cx="148780" cy="59531"/>
            </a:xfrm>
            <a:custGeom>
              <a:avLst/>
              <a:gdLst/>
              <a:ahLst/>
              <a:cxnLst/>
              <a:rect l="l" t="t" r="r" b="b"/>
              <a:pathLst>
                <a:path w="148780" h="59531" extrusionOk="0">
                  <a:moveTo>
                    <a:pt x="148780" y="29813"/>
                  </a:moveTo>
                  <a:lnTo>
                    <a:pt x="148780" y="59531"/>
                  </a:lnTo>
                  <a:lnTo>
                    <a:pt x="29718" y="59531"/>
                  </a:lnTo>
                  <a:lnTo>
                    <a:pt x="29718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59531" y="0"/>
                  </a:lnTo>
                  <a:lnTo>
                    <a:pt x="59531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6793705" y="2802731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6704361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6734174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7002017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712108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7091362" y="27729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7150893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7180611" y="2207418"/>
              <a:ext cx="29718" cy="297656"/>
            </a:xfrm>
            <a:custGeom>
              <a:avLst/>
              <a:gdLst/>
              <a:ahLst/>
              <a:cxnLst/>
              <a:rect l="l" t="t" r="r" b="b"/>
              <a:pathLst>
                <a:path w="29718" h="29765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656"/>
                  </a:lnTo>
                  <a:lnTo>
                    <a:pt x="0" y="2976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7180611" y="2505075"/>
              <a:ext cx="238125" cy="297656"/>
            </a:xfrm>
            <a:custGeom>
              <a:avLst/>
              <a:gdLst/>
              <a:ahLst/>
              <a:cxnLst/>
              <a:rect l="l" t="t" r="r" b="b"/>
              <a:pathLst>
                <a:path w="238125" h="297656" extrusionOk="0">
                  <a:moveTo>
                    <a:pt x="238125" y="89344"/>
                  </a:moveTo>
                  <a:lnTo>
                    <a:pt x="238125" y="297656"/>
                  </a:lnTo>
                  <a:lnTo>
                    <a:pt x="0" y="297656"/>
                  </a:lnTo>
                  <a:lnTo>
                    <a:pt x="0" y="267843"/>
                  </a:lnTo>
                  <a:lnTo>
                    <a:pt x="208407" y="267843"/>
                  </a:lnTo>
                  <a:lnTo>
                    <a:pt x="208407" y="119063"/>
                  </a:lnTo>
                  <a:lnTo>
                    <a:pt x="178594" y="119063"/>
                  </a:lnTo>
                  <a:lnTo>
                    <a:pt x="178594" y="59531"/>
                  </a:lnTo>
                  <a:lnTo>
                    <a:pt x="148876" y="59531"/>
                  </a:lnTo>
                  <a:lnTo>
                    <a:pt x="148876" y="29718"/>
                  </a:lnTo>
                  <a:lnTo>
                    <a:pt x="59531" y="29718"/>
                  </a:lnTo>
                  <a:lnTo>
                    <a:pt x="59531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208407" y="29718"/>
                  </a:lnTo>
                  <a:lnTo>
                    <a:pt x="208407" y="89344"/>
                  </a:lnTo>
                  <a:lnTo>
                    <a:pt x="238125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7210424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7210424" y="2564606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0" y="59531"/>
                  </a:moveTo>
                  <a:lnTo>
                    <a:pt x="148780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7180611" y="2505075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6585298" y="2207418"/>
              <a:ext cx="29718" cy="565594"/>
            </a:xfrm>
            <a:custGeom>
              <a:avLst/>
              <a:gdLst/>
              <a:ahLst/>
              <a:cxnLst/>
              <a:rect l="l" t="t" r="r" b="b"/>
              <a:pathLst>
                <a:path w="29718" h="56559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65595"/>
                  </a:lnTo>
                  <a:lnTo>
                    <a:pt x="0" y="5655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6615112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6615112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7150893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1"/>
            <p:cNvSpPr/>
            <p:nvPr/>
          </p:nvSpPr>
          <p:spPr>
            <a:xfrm>
              <a:off x="664483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1"/>
            <p:cNvSpPr/>
            <p:nvPr/>
          </p:nvSpPr>
          <p:spPr>
            <a:xfrm>
              <a:off x="712108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1"/>
            <p:cNvSpPr/>
            <p:nvPr/>
          </p:nvSpPr>
          <p:spPr>
            <a:xfrm>
              <a:off x="7091362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1"/>
            <p:cNvSpPr/>
            <p:nvPr/>
          </p:nvSpPr>
          <p:spPr>
            <a:xfrm>
              <a:off x="7061548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31"/>
            <p:cNvSpPr/>
            <p:nvPr/>
          </p:nvSpPr>
          <p:spPr>
            <a:xfrm>
              <a:off x="7031830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667464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6704361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6734174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6763892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7002017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6763892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7002017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6793705" y="1969293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6793705" y="1939480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6793705" y="1909762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7031830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6763892" y="1701355"/>
              <a:ext cx="267843" cy="29717"/>
            </a:xfrm>
            <a:custGeom>
              <a:avLst/>
              <a:gdLst/>
              <a:ahLst/>
              <a:cxnLst/>
              <a:rect l="l" t="t" r="r" b="b"/>
              <a:pathLst>
                <a:path w="267843" h="29717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673417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7031830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061548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6734174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6704361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6972299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6823423" y="17907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6763892" y="1731168"/>
              <a:ext cx="267938" cy="59531"/>
            </a:xfrm>
            <a:custGeom>
              <a:avLst/>
              <a:gdLst/>
              <a:ahLst/>
              <a:cxnLst/>
              <a:rect l="l" t="t" r="r" b="b"/>
              <a:pathLst>
                <a:path w="267938" h="59531" extrusionOk="0">
                  <a:moveTo>
                    <a:pt x="267938" y="0"/>
                  </a:moveTo>
                  <a:lnTo>
                    <a:pt x="267938" y="29813"/>
                  </a:lnTo>
                  <a:lnTo>
                    <a:pt x="208407" y="29813"/>
                  </a:lnTo>
                  <a:lnTo>
                    <a:pt x="208407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267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6763892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6644829" y="2743200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664483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6734174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674738" y="2237231"/>
              <a:ext cx="446246" cy="565404"/>
            </a:xfrm>
            <a:custGeom>
              <a:avLst/>
              <a:gdLst/>
              <a:ahLst/>
              <a:cxnLst/>
              <a:rect l="l" t="t" r="r" b="b"/>
              <a:pathLst>
                <a:path w="446246" h="565404" extrusionOk="0">
                  <a:moveTo>
                    <a:pt x="416624" y="59436"/>
                  </a:moveTo>
                  <a:lnTo>
                    <a:pt x="416624" y="29718"/>
                  </a:lnTo>
                  <a:lnTo>
                    <a:pt x="357092" y="29718"/>
                  </a:lnTo>
                  <a:lnTo>
                    <a:pt x="357092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29718" y="29718"/>
                  </a:lnTo>
                  <a:lnTo>
                    <a:pt x="29718" y="59436"/>
                  </a:lnTo>
                  <a:lnTo>
                    <a:pt x="0" y="59436"/>
                  </a:lnTo>
                  <a:lnTo>
                    <a:pt x="0" y="505968"/>
                  </a:lnTo>
                  <a:lnTo>
                    <a:pt x="29718" y="505968"/>
                  </a:lnTo>
                  <a:lnTo>
                    <a:pt x="29718" y="535686"/>
                  </a:lnTo>
                  <a:lnTo>
                    <a:pt x="118967" y="535686"/>
                  </a:lnTo>
                  <a:lnTo>
                    <a:pt x="118967" y="565404"/>
                  </a:lnTo>
                  <a:lnTo>
                    <a:pt x="327279" y="565404"/>
                  </a:lnTo>
                  <a:lnTo>
                    <a:pt x="327279" y="535686"/>
                  </a:lnTo>
                  <a:lnTo>
                    <a:pt x="416528" y="535686"/>
                  </a:lnTo>
                  <a:lnTo>
                    <a:pt x="416528" y="505968"/>
                  </a:lnTo>
                  <a:lnTo>
                    <a:pt x="446246" y="505968"/>
                  </a:lnTo>
                  <a:lnTo>
                    <a:pt x="446246" y="59436"/>
                  </a:lnTo>
                  <a:lnTo>
                    <a:pt x="416528" y="59436"/>
                  </a:lnTo>
                  <a:close/>
                  <a:moveTo>
                    <a:pt x="416624" y="476155"/>
                  </a:moveTo>
                  <a:lnTo>
                    <a:pt x="386906" y="476155"/>
                  </a:lnTo>
                  <a:lnTo>
                    <a:pt x="386906" y="505873"/>
                  </a:lnTo>
                  <a:lnTo>
                    <a:pt x="297656" y="505873"/>
                  </a:lnTo>
                  <a:lnTo>
                    <a:pt x="297656" y="535591"/>
                  </a:lnTo>
                  <a:lnTo>
                    <a:pt x="148876" y="535591"/>
                  </a:lnTo>
                  <a:lnTo>
                    <a:pt x="148876" y="505873"/>
                  </a:lnTo>
                  <a:lnTo>
                    <a:pt x="59627" y="505873"/>
                  </a:lnTo>
                  <a:lnTo>
                    <a:pt x="59627" y="476155"/>
                  </a:lnTo>
                  <a:lnTo>
                    <a:pt x="29908" y="476155"/>
                  </a:lnTo>
                  <a:lnTo>
                    <a:pt x="29908" y="208312"/>
                  </a:lnTo>
                  <a:lnTo>
                    <a:pt x="59627" y="208312"/>
                  </a:lnTo>
                  <a:lnTo>
                    <a:pt x="59627" y="178594"/>
                  </a:lnTo>
                  <a:lnTo>
                    <a:pt x="119158" y="178594"/>
                  </a:lnTo>
                  <a:lnTo>
                    <a:pt x="119158" y="148876"/>
                  </a:lnTo>
                  <a:lnTo>
                    <a:pt x="327470" y="148876"/>
                  </a:lnTo>
                  <a:lnTo>
                    <a:pt x="327470" y="178594"/>
                  </a:lnTo>
                  <a:lnTo>
                    <a:pt x="387001" y="178594"/>
                  </a:lnTo>
                  <a:lnTo>
                    <a:pt x="387001" y="208312"/>
                  </a:lnTo>
                  <a:lnTo>
                    <a:pt x="416719" y="208312"/>
                  </a:lnTo>
                  <a:lnTo>
                    <a:pt x="416719" y="476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6734174" y="2415825"/>
              <a:ext cx="327279" cy="327279"/>
            </a:xfrm>
            <a:custGeom>
              <a:avLst/>
              <a:gdLst/>
              <a:ahLst/>
              <a:cxnLst/>
              <a:rect l="l" t="t" r="r" b="b"/>
              <a:pathLst>
                <a:path w="327279" h="327279" extrusionOk="0">
                  <a:moveTo>
                    <a:pt x="267843" y="29718"/>
                  </a:moveTo>
                  <a:lnTo>
                    <a:pt x="267843" y="0"/>
                  </a:ln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lnTo>
                    <a:pt x="0" y="297561"/>
                  </a:lnTo>
                  <a:lnTo>
                    <a:pt x="89249" y="297561"/>
                  </a:lnTo>
                  <a:lnTo>
                    <a:pt x="89249" y="327279"/>
                  </a:lnTo>
                  <a:lnTo>
                    <a:pt x="238030" y="327279"/>
                  </a:lnTo>
                  <a:lnTo>
                    <a:pt x="238030" y="297561"/>
                  </a:lnTo>
                  <a:lnTo>
                    <a:pt x="327279" y="297561"/>
                  </a:lnTo>
                  <a:lnTo>
                    <a:pt x="327279" y="29718"/>
                  </a:lnTo>
                  <a:lnTo>
                    <a:pt x="267748" y="29718"/>
                  </a:lnTo>
                  <a:close/>
                  <a:moveTo>
                    <a:pt x="297561" y="238125"/>
                  </a:moveTo>
                  <a:lnTo>
                    <a:pt x="267843" y="238125"/>
                  </a:lnTo>
                  <a:lnTo>
                    <a:pt x="267843" y="267843"/>
                  </a:lnTo>
                  <a:lnTo>
                    <a:pt x="208312" y="267843"/>
                  </a:lnTo>
                  <a:lnTo>
                    <a:pt x="208312" y="297561"/>
                  </a:lnTo>
                  <a:lnTo>
                    <a:pt x="119063" y="297561"/>
                  </a:lnTo>
                  <a:lnTo>
                    <a:pt x="119063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29813" y="238125"/>
                  </a:lnTo>
                  <a:lnTo>
                    <a:pt x="29813" y="89345"/>
                  </a:lnTo>
                  <a:lnTo>
                    <a:pt x="59531" y="89345"/>
                  </a:lnTo>
                  <a:lnTo>
                    <a:pt x="59531" y="59627"/>
                  </a:lnTo>
                  <a:lnTo>
                    <a:pt x="89249" y="59627"/>
                  </a:lnTo>
                  <a:lnTo>
                    <a:pt x="89249" y="29908"/>
                  </a:lnTo>
                  <a:lnTo>
                    <a:pt x="238030" y="29908"/>
                  </a:lnTo>
                  <a:lnTo>
                    <a:pt x="238030" y="59627"/>
                  </a:lnTo>
                  <a:lnTo>
                    <a:pt x="267748" y="59627"/>
                  </a:lnTo>
                  <a:lnTo>
                    <a:pt x="267748" y="89345"/>
                  </a:lnTo>
                  <a:lnTo>
                    <a:pt x="297466" y="89345"/>
                  </a:lnTo>
                  <a:lnTo>
                    <a:pt x="297466" y="238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793800" y="2475356"/>
              <a:ext cx="208216" cy="208216"/>
            </a:xfrm>
            <a:custGeom>
              <a:avLst/>
              <a:gdLst/>
              <a:ahLst/>
              <a:cxnLst/>
              <a:rect l="l" t="t" r="r" b="b"/>
              <a:pathLst>
                <a:path w="208216" h="208216" extrusionOk="0">
                  <a:moveTo>
                    <a:pt x="178499" y="29718"/>
                  </a:moveTo>
                  <a:lnTo>
                    <a:pt x="178499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89249" y="208217"/>
                  </a:lnTo>
                  <a:lnTo>
                    <a:pt x="89249" y="178499"/>
                  </a:lnTo>
                  <a:lnTo>
                    <a:pt x="118967" y="178499"/>
                  </a:lnTo>
                  <a:lnTo>
                    <a:pt x="118967" y="208217"/>
                  </a:lnTo>
                  <a:lnTo>
                    <a:pt x="148685" y="208217"/>
                  </a:lnTo>
                  <a:lnTo>
                    <a:pt x="148685" y="178499"/>
                  </a:lnTo>
                  <a:lnTo>
                    <a:pt x="208217" y="178499"/>
                  </a:lnTo>
                  <a:lnTo>
                    <a:pt x="208217" y="29718"/>
                  </a:lnTo>
                  <a:lnTo>
                    <a:pt x="178499" y="29718"/>
                  </a:lnTo>
                  <a:close/>
                  <a:moveTo>
                    <a:pt x="29718" y="89249"/>
                  </a:moveTo>
                  <a:lnTo>
                    <a:pt x="29718" y="59531"/>
                  </a:lnTo>
                  <a:lnTo>
                    <a:pt x="59436" y="59531"/>
                  </a:lnTo>
                  <a:lnTo>
                    <a:pt x="59436" y="89249"/>
                  </a:lnTo>
                  <a:lnTo>
                    <a:pt x="29718" y="89249"/>
                  </a:lnTo>
                  <a:close/>
                  <a:moveTo>
                    <a:pt x="148781" y="148781"/>
                  </a:moveTo>
                  <a:lnTo>
                    <a:pt x="59531" y="148781"/>
                  </a:lnTo>
                  <a:lnTo>
                    <a:pt x="59531" y="119063"/>
                  </a:lnTo>
                  <a:lnTo>
                    <a:pt x="89249" y="119063"/>
                  </a:lnTo>
                  <a:lnTo>
                    <a:pt x="89249" y="89345"/>
                  </a:lnTo>
                  <a:lnTo>
                    <a:pt x="118967" y="89345"/>
                  </a:lnTo>
                  <a:lnTo>
                    <a:pt x="118967" y="119063"/>
                  </a:lnTo>
                  <a:lnTo>
                    <a:pt x="148685" y="119063"/>
                  </a:lnTo>
                  <a:lnTo>
                    <a:pt x="148685" y="148781"/>
                  </a:lnTo>
                  <a:close/>
                  <a:moveTo>
                    <a:pt x="178499" y="89249"/>
                  </a:moveTo>
                  <a:lnTo>
                    <a:pt x="148781" y="89249"/>
                  </a:lnTo>
                  <a:lnTo>
                    <a:pt x="148781" y="59531"/>
                  </a:lnTo>
                  <a:lnTo>
                    <a:pt x="178499" y="59531"/>
                  </a:lnTo>
                  <a:lnTo>
                    <a:pt x="178499" y="89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6972299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6644830" y="2147887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6615112" y="2177605"/>
              <a:ext cx="148780" cy="565594"/>
            </a:xfrm>
            <a:custGeom>
              <a:avLst/>
              <a:gdLst/>
              <a:ahLst/>
              <a:cxnLst/>
              <a:rect l="l" t="t" r="r" b="b"/>
              <a:pathLst>
                <a:path w="148780" h="565594" extrusionOk="0">
                  <a:moveTo>
                    <a:pt x="148780" y="29813"/>
                  </a:moveTo>
                  <a:lnTo>
                    <a:pt x="148780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19063"/>
                  </a:lnTo>
                  <a:lnTo>
                    <a:pt x="29718" y="119063"/>
                  </a:lnTo>
                  <a:lnTo>
                    <a:pt x="29718" y="565595"/>
                  </a:lnTo>
                  <a:lnTo>
                    <a:pt x="0" y="565595"/>
                  </a:lnTo>
                  <a:lnTo>
                    <a:pt x="0" y="29813"/>
                  </a:lnTo>
                  <a:lnTo>
                    <a:pt x="29718" y="29813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6734174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7121079" y="2266950"/>
              <a:ext cx="59531" cy="505967"/>
            </a:xfrm>
            <a:custGeom>
              <a:avLst/>
              <a:gdLst/>
              <a:ahLst/>
              <a:cxnLst/>
              <a:rect l="l" t="t" r="r" b="b"/>
              <a:pathLst>
                <a:path w="59531" h="505967" extrusionOk="0">
                  <a:moveTo>
                    <a:pt x="59531" y="0"/>
                  </a:moveTo>
                  <a:lnTo>
                    <a:pt x="59531" y="505968"/>
                  </a:lnTo>
                  <a:lnTo>
                    <a:pt x="29813" y="505968"/>
                  </a:lnTo>
                  <a:lnTo>
                    <a:pt x="29813" y="29718"/>
                  </a:lnTo>
                  <a:lnTo>
                    <a:pt x="0" y="29718"/>
                  </a:lnTo>
                  <a:lnTo>
                    <a:pt x="0" y="0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5145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7031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7031830" y="2207418"/>
              <a:ext cx="119062" cy="59531"/>
            </a:xfrm>
            <a:custGeom>
              <a:avLst/>
              <a:gdLst/>
              <a:ahLst/>
              <a:cxnLst/>
              <a:rect l="l" t="t" r="r" b="b"/>
              <a:pathLst>
                <a:path w="119062" h="59531" extrusionOk="0">
                  <a:moveTo>
                    <a:pt x="89249" y="0"/>
                  </a:moveTo>
                  <a:lnTo>
                    <a:pt x="89249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89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DAD0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712108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7002017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6763892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6853237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6853237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6882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6942486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6882955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6793705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6942486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6972299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679370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6823423" y="2445543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6823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853237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7061548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972299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02017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912768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6882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1"/>
            <p:cNvSpPr/>
            <p:nvPr/>
          </p:nvSpPr>
          <p:spPr>
            <a:xfrm>
              <a:off x="6823423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1"/>
            <p:cNvSpPr/>
            <p:nvPr/>
          </p:nvSpPr>
          <p:spPr>
            <a:xfrm>
              <a:off x="6763892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676389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6734555" y="1760791"/>
              <a:ext cx="327279" cy="148875"/>
            </a:xfrm>
            <a:custGeom>
              <a:avLst/>
              <a:gdLst/>
              <a:ahLst/>
              <a:cxnLst/>
              <a:rect l="l" t="t" r="r" b="b"/>
              <a:pathLst>
                <a:path w="327279" h="148875" extrusionOk="0">
                  <a:moveTo>
                    <a:pt x="297275" y="190"/>
                  </a:moveTo>
                  <a:lnTo>
                    <a:pt x="297275" y="59722"/>
                  </a:lnTo>
                  <a:lnTo>
                    <a:pt x="267557" y="59722"/>
                  </a:lnTo>
                  <a:lnTo>
                    <a:pt x="267557" y="30004"/>
                  </a:lnTo>
                  <a:lnTo>
                    <a:pt x="237839" y="30004"/>
                  </a:lnTo>
                  <a:lnTo>
                    <a:pt x="237839" y="59722"/>
                  </a:lnTo>
                  <a:lnTo>
                    <a:pt x="208121" y="59722"/>
                  </a:lnTo>
                  <a:lnTo>
                    <a:pt x="208121" y="89440"/>
                  </a:lnTo>
                  <a:lnTo>
                    <a:pt x="178403" y="89440"/>
                  </a:lnTo>
                  <a:lnTo>
                    <a:pt x="178403" y="59722"/>
                  </a:lnTo>
                  <a:lnTo>
                    <a:pt x="118872" y="59722"/>
                  </a:lnTo>
                  <a:lnTo>
                    <a:pt x="118872" y="89440"/>
                  </a:lnTo>
                  <a:lnTo>
                    <a:pt x="89154" y="89440"/>
                  </a:lnTo>
                  <a:lnTo>
                    <a:pt x="89154" y="29908"/>
                  </a:lnTo>
                  <a:lnTo>
                    <a:pt x="59436" y="29908"/>
                  </a:lnTo>
                  <a:lnTo>
                    <a:pt x="59436" y="59627"/>
                  </a:lnTo>
                  <a:lnTo>
                    <a:pt x="29718" y="59627"/>
                  </a:lnTo>
                  <a:lnTo>
                    <a:pt x="29718" y="95"/>
                  </a:lnTo>
                  <a:lnTo>
                    <a:pt x="0" y="95"/>
                  </a:lnTo>
                  <a:lnTo>
                    <a:pt x="0" y="89440"/>
                  </a:lnTo>
                  <a:lnTo>
                    <a:pt x="59531" y="89440"/>
                  </a:lnTo>
                  <a:lnTo>
                    <a:pt x="59531" y="119158"/>
                  </a:lnTo>
                  <a:lnTo>
                    <a:pt x="29813" y="119158"/>
                  </a:lnTo>
                  <a:lnTo>
                    <a:pt x="29813" y="148876"/>
                  </a:lnTo>
                  <a:lnTo>
                    <a:pt x="89345" y="148876"/>
                  </a:lnTo>
                  <a:lnTo>
                    <a:pt x="89345" y="119158"/>
                  </a:lnTo>
                  <a:lnTo>
                    <a:pt x="119063" y="119158"/>
                  </a:lnTo>
                  <a:lnTo>
                    <a:pt x="119063" y="148876"/>
                  </a:lnTo>
                  <a:lnTo>
                    <a:pt x="148781" y="148876"/>
                  </a:lnTo>
                  <a:lnTo>
                    <a:pt x="148781" y="119158"/>
                  </a:lnTo>
                  <a:lnTo>
                    <a:pt x="178499" y="119158"/>
                  </a:lnTo>
                  <a:lnTo>
                    <a:pt x="178499" y="148876"/>
                  </a:lnTo>
                  <a:lnTo>
                    <a:pt x="297561" y="148876"/>
                  </a:lnTo>
                  <a:lnTo>
                    <a:pt x="297561" y="89344"/>
                  </a:lnTo>
                  <a:lnTo>
                    <a:pt x="327279" y="89344"/>
                  </a:lnTo>
                  <a:lnTo>
                    <a:pt x="327279" y="0"/>
                  </a:lnTo>
                  <a:lnTo>
                    <a:pt x="297561" y="0"/>
                  </a:lnTo>
                  <a:close/>
                  <a:moveTo>
                    <a:pt x="267557" y="119253"/>
                  </a:moveTo>
                  <a:lnTo>
                    <a:pt x="237839" y="119253"/>
                  </a:lnTo>
                  <a:lnTo>
                    <a:pt x="237839" y="89535"/>
                  </a:lnTo>
                  <a:lnTo>
                    <a:pt x="267557" y="89535"/>
                  </a:lnTo>
                  <a:lnTo>
                    <a:pt x="267557" y="1192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6823423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6853237" y="21478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6882955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679370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6823423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6972299" y="2118169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6972299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6675024" y="1969388"/>
              <a:ext cx="476154" cy="237934"/>
            </a:xfrm>
            <a:custGeom>
              <a:avLst/>
              <a:gdLst/>
              <a:ahLst/>
              <a:cxnLst/>
              <a:rect l="l" t="t" r="r" b="b"/>
              <a:pathLst>
                <a:path w="476154" h="237934" extrusionOk="0">
                  <a:moveTo>
                    <a:pt x="446056" y="178499"/>
                  </a:moveTo>
                  <a:lnTo>
                    <a:pt x="446056" y="148781"/>
                  </a:lnTo>
                  <a:lnTo>
                    <a:pt x="416338" y="148781"/>
                  </a:lnTo>
                  <a:lnTo>
                    <a:pt x="416338" y="178499"/>
                  </a:lnTo>
                  <a:lnTo>
                    <a:pt x="386620" y="178499"/>
                  </a:lnTo>
                  <a:lnTo>
                    <a:pt x="386620" y="148781"/>
                  </a:lnTo>
                  <a:lnTo>
                    <a:pt x="416338" y="148781"/>
                  </a:lnTo>
                  <a:lnTo>
                    <a:pt x="416338" y="119063"/>
                  </a:lnTo>
                  <a:lnTo>
                    <a:pt x="386620" y="119063"/>
                  </a:lnTo>
                  <a:lnTo>
                    <a:pt x="386620" y="89345"/>
                  </a:lnTo>
                  <a:lnTo>
                    <a:pt x="356902" y="89345"/>
                  </a:lnTo>
                  <a:lnTo>
                    <a:pt x="356902" y="0"/>
                  </a:lnTo>
                  <a:lnTo>
                    <a:pt x="327184" y="0"/>
                  </a:lnTo>
                  <a:lnTo>
                    <a:pt x="327184" y="29718"/>
                  </a:lnTo>
                  <a:lnTo>
                    <a:pt x="118872" y="29718"/>
                  </a:lnTo>
                  <a:lnTo>
                    <a:pt x="118872" y="0"/>
                  </a:lnTo>
                  <a:lnTo>
                    <a:pt x="89154" y="0"/>
                  </a:lnTo>
                  <a:lnTo>
                    <a:pt x="89154" y="89345"/>
                  </a:lnTo>
                  <a:lnTo>
                    <a:pt x="59436" y="89345"/>
                  </a:lnTo>
                  <a:lnTo>
                    <a:pt x="59436" y="119063"/>
                  </a:lnTo>
                  <a:lnTo>
                    <a:pt x="29718" y="119063"/>
                  </a:lnTo>
                  <a:lnTo>
                    <a:pt x="29718" y="148781"/>
                  </a:lnTo>
                  <a:lnTo>
                    <a:pt x="0" y="148781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119063" y="208217"/>
                  </a:lnTo>
                  <a:lnTo>
                    <a:pt x="119063" y="237935"/>
                  </a:lnTo>
                  <a:lnTo>
                    <a:pt x="297656" y="237935"/>
                  </a:lnTo>
                  <a:lnTo>
                    <a:pt x="297656" y="118872"/>
                  </a:lnTo>
                  <a:lnTo>
                    <a:pt x="357188" y="118872"/>
                  </a:lnTo>
                  <a:lnTo>
                    <a:pt x="357188" y="208217"/>
                  </a:lnTo>
                  <a:lnTo>
                    <a:pt x="446437" y="208217"/>
                  </a:lnTo>
                  <a:lnTo>
                    <a:pt x="446437" y="237935"/>
                  </a:lnTo>
                  <a:lnTo>
                    <a:pt x="476155" y="237935"/>
                  </a:lnTo>
                  <a:lnTo>
                    <a:pt x="476155" y="178403"/>
                  </a:lnTo>
                  <a:lnTo>
                    <a:pt x="446437" y="178403"/>
                  </a:lnTo>
                  <a:close/>
                  <a:moveTo>
                    <a:pt x="118682" y="89154"/>
                  </a:moveTo>
                  <a:lnTo>
                    <a:pt x="148400" y="89154"/>
                  </a:lnTo>
                  <a:lnTo>
                    <a:pt x="148400" y="118872"/>
                  </a:lnTo>
                  <a:lnTo>
                    <a:pt x="118682" y="118872"/>
                  </a:lnTo>
                  <a:lnTo>
                    <a:pt x="118682" y="89154"/>
                  </a:lnTo>
                  <a:close/>
                  <a:moveTo>
                    <a:pt x="237744" y="178499"/>
                  </a:moveTo>
                  <a:lnTo>
                    <a:pt x="208026" y="178499"/>
                  </a:lnTo>
                  <a:lnTo>
                    <a:pt x="208026" y="208217"/>
                  </a:lnTo>
                  <a:lnTo>
                    <a:pt x="178308" y="208217"/>
                  </a:lnTo>
                  <a:lnTo>
                    <a:pt x="178308" y="178499"/>
                  </a:lnTo>
                  <a:lnTo>
                    <a:pt x="148590" y="178499"/>
                  </a:lnTo>
                  <a:lnTo>
                    <a:pt x="148590" y="148781"/>
                  </a:lnTo>
                  <a:lnTo>
                    <a:pt x="178308" y="148781"/>
                  </a:lnTo>
                  <a:lnTo>
                    <a:pt x="178308" y="119063"/>
                  </a:lnTo>
                  <a:lnTo>
                    <a:pt x="208026" y="119063"/>
                  </a:lnTo>
                  <a:lnTo>
                    <a:pt x="208026" y="148781"/>
                  </a:lnTo>
                  <a:lnTo>
                    <a:pt x="237744" y="148781"/>
                  </a:lnTo>
                  <a:lnTo>
                    <a:pt x="237744" y="1784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685323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6972299" y="2088356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7210424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7269955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7180611" y="277291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7269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73592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7329487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6853237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6972299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6882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6942486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6823423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679370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691276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6734174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6942486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6823423" y="271348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6763892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7061548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6644830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679370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823423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6882955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7002017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6882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6853237" y="1939480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6793705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664483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150893" y="238601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7061548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6704361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7002017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7061548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6763892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6704361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697229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1"/>
            <p:cNvSpPr/>
            <p:nvPr/>
          </p:nvSpPr>
          <p:spPr>
            <a:xfrm rot="-5400000">
              <a:off x="6793705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1"/>
            <p:cNvSpPr/>
            <p:nvPr/>
          </p:nvSpPr>
          <p:spPr>
            <a:xfrm rot="-5400000">
              <a:off x="6942581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1"/>
            <p:cNvSpPr/>
            <p:nvPr/>
          </p:nvSpPr>
          <p:spPr>
            <a:xfrm rot="-5400000">
              <a:off x="6853237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1"/>
            <p:cNvSpPr/>
            <p:nvPr/>
          </p:nvSpPr>
          <p:spPr>
            <a:xfrm rot="-5400000">
              <a:off x="7002017" y="173126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8" name="Google Shape;2068;p31"/>
          <p:cNvGrpSpPr/>
          <p:nvPr/>
        </p:nvGrpSpPr>
        <p:grpSpPr>
          <a:xfrm>
            <a:off x="7677357" y="3412860"/>
            <a:ext cx="515123" cy="1184839"/>
            <a:chOff x="4873846" y="3904107"/>
            <a:chExt cx="595312" cy="1369123"/>
          </a:xfrm>
        </p:grpSpPr>
        <p:sp>
          <p:nvSpPr>
            <p:cNvPr id="2069" name="Google Shape;2069;p31"/>
            <p:cNvSpPr/>
            <p:nvPr/>
          </p:nvSpPr>
          <p:spPr>
            <a:xfrm>
              <a:off x="4873846" y="3933825"/>
              <a:ext cx="595312" cy="1339405"/>
            </a:xfrm>
            <a:custGeom>
              <a:avLst/>
              <a:gdLst/>
              <a:ahLst/>
              <a:cxnLst/>
              <a:rect l="l" t="t" r="r" b="b"/>
              <a:pathLst>
                <a:path w="595312" h="1339405" extrusionOk="0">
                  <a:moveTo>
                    <a:pt x="565499" y="238125"/>
                  </a:moveTo>
                  <a:lnTo>
                    <a:pt x="535781" y="238125"/>
                  </a:lnTo>
                  <a:lnTo>
                    <a:pt x="535781" y="208407"/>
                  </a:lnTo>
                  <a:lnTo>
                    <a:pt x="505968" y="208407"/>
                  </a:lnTo>
                  <a:lnTo>
                    <a:pt x="505968" y="178594"/>
                  </a:lnTo>
                  <a:lnTo>
                    <a:pt x="446437" y="178594"/>
                  </a:lnTo>
                  <a:lnTo>
                    <a:pt x="446437" y="119063"/>
                  </a:lnTo>
                  <a:lnTo>
                    <a:pt x="416719" y="119063"/>
                  </a:lnTo>
                  <a:lnTo>
                    <a:pt x="416719" y="178594"/>
                  </a:lnTo>
                  <a:lnTo>
                    <a:pt x="357187" y="178594"/>
                  </a:lnTo>
                  <a:lnTo>
                    <a:pt x="327374" y="178594"/>
                  </a:lnTo>
                  <a:lnTo>
                    <a:pt x="327374" y="148780"/>
                  </a:lnTo>
                  <a:lnTo>
                    <a:pt x="297656" y="148780"/>
                  </a:lnTo>
                  <a:lnTo>
                    <a:pt x="297656" y="89345"/>
                  </a:lnTo>
                  <a:lnTo>
                    <a:pt x="267843" y="89345"/>
                  </a:lnTo>
                  <a:lnTo>
                    <a:pt x="267843" y="59531"/>
                  </a:lnTo>
                  <a:lnTo>
                    <a:pt x="238125" y="59531"/>
                  </a:lnTo>
                  <a:lnTo>
                    <a:pt x="238125" y="29718"/>
                  </a:lnTo>
                  <a:lnTo>
                    <a:pt x="208312" y="29718"/>
                  </a:lnTo>
                  <a:lnTo>
                    <a:pt x="208312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119063" y="29718"/>
                  </a:lnTo>
                  <a:lnTo>
                    <a:pt x="119063" y="59531"/>
                  </a:lnTo>
                  <a:lnTo>
                    <a:pt x="89249" y="59531"/>
                  </a:lnTo>
                  <a:lnTo>
                    <a:pt x="89249" y="89345"/>
                  </a:lnTo>
                  <a:lnTo>
                    <a:pt x="59531" y="89345"/>
                  </a:lnTo>
                  <a:lnTo>
                    <a:pt x="59531" y="119063"/>
                  </a:lnTo>
                  <a:lnTo>
                    <a:pt x="59531" y="148780"/>
                  </a:lnTo>
                  <a:lnTo>
                    <a:pt x="29718" y="148780"/>
                  </a:lnTo>
                  <a:lnTo>
                    <a:pt x="29718" y="178594"/>
                  </a:lnTo>
                  <a:lnTo>
                    <a:pt x="0" y="178594"/>
                  </a:lnTo>
                  <a:lnTo>
                    <a:pt x="0" y="208407"/>
                  </a:lnTo>
                  <a:lnTo>
                    <a:pt x="0" y="297656"/>
                  </a:lnTo>
                  <a:lnTo>
                    <a:pt x="0" y="1250156"/>
                  </a:lnTo>
                  <a:lnTo>
                    <a:pt x="29718" y="1250156"/>
                  </a:lnTo>
                  <a:lnTo>
                    <a:pt x="29718" y="1279970"/>
                  </a:lnTo>
                  <a:lnTo>
                    <a:pt x="59531" y="1279970"/>
                  </a:lnTo>
                  <a:lnTo>
                    <a:pt x="59531" y="1309688"/>
                  </a:lnTo>
                  <a:lnTo>
                    <a:pt x="89249" y="1309688"/>
                  </a:lnTo>
                  <a:lnTo>
                    <a:pt x="89249" y="1339406"/>
                  </a:lnTo>
                  <a:lnTo>
                    <a:pt x="267843" y="1339406"/>
                  </a:lnTo>
                  <a:lnTo>
                    <a:pt x="267843" y="1309688"/>
                  </a:lnTo>
                  <a:lnTo>
                    <a:pt x="297656" y="1309688"/>
                  </a:lnTo>
                  <a:lnTo>
                    <a:pt x="297656" y="1279970"/>
                  </a:lnTo>
                  <a:lnTo>
                    <a:pt x="327374" y="1279970"/>
                  </a:lnTo>
                  <a:lnTo>
                    <a:pt x="327374" y="1250156"/>
                  </a:lnTo>
                  <a:lnTo>
                    <a:pt x="357187" y="1250156"/>
                  </a:lnTo>
                  <a:lnTo>
                    <a:pt x="357187" y="535781"/>
                  </a:lnTo>
                  <a:lnTo>
                    <a:pt x="565499" y="535781"/>
                  </a:lnTo>
                  <a:lnTo>
                    <a:pt x="565499" y="505968"/>
                  </a:lnTo>
                  <a:lnTo>
                    <a:pt x="595313" y="505968"/>
                  </a:lnTo>
                  <a:lnTo>
                    <a:pt x="595313" y="297656"/>
                  </a:lnTo>
                  <a:lnTo>
                    <a:pt x="565499" y="297656"/>
                  </a:lnTo>
                  <a:lnTo>
                    <a:pt x="565499" y="238125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5260752" y="3993356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5171503" y="393382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5082158" y="3904107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5231034" y="396354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4" name="Google Shape;2074;p31"/>
            <p:cNvGrpSpPr/>
            <p:nvPr/>
          </p:nvGrpSpPr>
          <p:grpSpPr>
            <a:xfrm>
              <a:off x="4873846" y="3904107"/>
              <a:ext cx="595218" cy="1369123"/>
              <a:chOff x="4873846" y="3904107"/>
              <a:chExt cx="595218" cy="1369123"/>
            </a:xfrm>
          </p:grpSpPr>
          <p:sp>
            <p:nvSpPr>
              <p:cNvPr id="2075" name="Google Shape;2075;p31"/>
              <p:cNvSpPr/>
              <p:nvPr/>
            </p:nvSpPr>
            <p:spPr>
              <a:xfrm>
                <a:off x="5409628" y="417195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5439346" y="4231481"/>
                <a:ext cx="29718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5231034" y="4439793"/>
                <a:ext cx="208406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9718" extrusionOk="0">
                    <a:moveTo>
                      <a:pt x="0" y="0"/>
                    </a:move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537981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5231034" y="4112418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5260752" y="417195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1"/>
              <p:cNvSpPr/>
              <p:nvPr/>
            </p:nvSpPr>
            <p:spPr>
              <a:xfrm>
                <a:off x="5231034" y="4380357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31"/>
              <p:cNvSpPr/>
              <p:nvPr/>
            </p:nvSpPr>
            <p:spPr>
              <a:xfrm>
                <a:off x="5350096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31"/>
              <p:cNvSpPr/>
              <p:nvPr/>
            </p:nvSpPr>
            <p:spPr>
              <a:xfrm>
                <a:off x="5379814" y="4261294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31"/>
              <p:cNvSpPr/>
              <p:nvPr/>
            </p:nvSpPr>
            <p:spPr>
              <a:xfrm>
                <a:off x="5231034" y="4201668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31"/>
              <p:cNvSpPr/>
              <p:nvPr/>
            </p:nvSpPr>
            <p:spPr>
              <a:xfrm>
                <a:off x="5290565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31"/>
              <p:cNvSpPr/>
              <p:nvPr/>
            </p:nvSpPr>
            <p:spPr>
              <a:xfrm>
                <a:off x="5260752" y="3993356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31"/>
              <p:cNvSpPr/>
              <p:nvPr/>
            </p:nvSpPr>
            <p:spPr>
              <a:xfrm>
                <a:off x="5171503" y="393382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31"/>
              <p:cNvSpPr/>
              <p:nvPr/>
            </p:nvSpPr>
            <p:spPr>
              <a:xfrm>
                <a:off x="5082158" y="3904107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31"/>
              <p:cNvSpPr/>
              <p:nvPr/>
            </p:nvSpPr>
            <p:spPr>
              <a:xfrm>
                <a:off x="5052440" y="39338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31"/>
              <p:cNvSpPr/>
              <p:nvPr/>
            </p:nvSpPr>
            <p:spPr>
              <a:xfrm>
                <a:off x="5082158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31"/>
              <p:cNvSpPr/>
              <p:nvPr/>
            </p:nvSpPr>
            <p:spPr>
              <a:xfrm>
                <a:off x="5052440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31"/>
              <p:cNvSpPr/>
              <p:nvPr/>
            </p:nvSpPr>
            <p:spPr>
              <a:xfrm>
                <a:off x="5231034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31"/>
              <p:cNvSpPr/>
              <p:nvPr/>
            </p:nvSpPr>
            <p:spPr>
              <a:xfrm>
                <a:off x="5052440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31"/>
              <p:cNvSpPr/>
              <p:nvPr/>
            </p:nvSpPr>
            <p:spPr>
              <a:xfrm>
                <a:off x="5171503" y="4469606"/>
                <a:ext cx="29717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14878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48780"/>
                    </a:lnTo>
                    <a:lnTo>
                      <a:pt x="0" y="1487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31"/>
              <p:cNvSpPr/>
              <p:nvPr/>
            </p:nvSpPr>
            <p:spPr>
              <a:xfrm>
                <a:off x="4903564" y="473754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31"/>
              <p:cNvSpPr/>
              <p:nvPr/>
            </p:nvSpPr>
            <p:spPr>
              <a:xfrm>
                <a:off x="5171503" y="49756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31"/>
              <p:cNvSpPr/>
              <p:nvPr/>
            </p:nvSpPr>
            <p:spPr>
              <a:xfrm>
                <a:off x="4933378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31"/>
              <p:cNvSpPr/>
              <p:nvPr/>
            </p:nvSpPr>
            <p:spPr>
              <a:xfrm>
                <a:off x="4903564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31"/>
              <p:cNvSpPr/>
              <p:nvPr/>
            </p:nvSpPr>
            <p:spPr>
              <a:xfrm>
                <a:off x="4873846" y="4231481"/>
                <a:ext cx="29718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95250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952500"/>
                    </a:lnTo>
                    <a:lnTo>
                      <a:pt x="0" y="952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31"/>
              <p:cNvSpPr/>
              <p:nvPr/>
            </p:nvSpPr>
            <p:spPr>
              <a:xfrm>
                <a:off x="4903564" y="4796980"/>
                <a:ext cx="29718" cy="32746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2746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27470"/>
                    </a:lnTo>
                    <a:lnTo>
                      <a:pt x="0" y="3274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31"/>
              <p:cNvSpPr/>
              <p:nvPr/>
            </p:nvSpPr>
            <p:spPr>
              <a:xfrm>
                <a:off x="4933378" y="4291012"/>
                <a:ext cx="29718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31"/>
              <p:cNvSpPr/>
              <p:nvPr/>
            </p:nvSpPr>
            <p:spPr>
              <a:xfrm>
                <a:off x="4963191" y="4350543"/>
                <a:ext cx="178498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238125" extrusionOk="0">
                    <a:moveTo>
                      <a:pt x="148780" y="0"/>
                    </a:move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238125"/>
                    </a:lnTo>
                    <a:lnTo>
                      <a:pt x="29718" y="238125"/>
                    </a:lnTo>
                    <a:lnTo>
                      <a:pt x="29718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lnTo>
                      <a:pt x="178499" y="0"/>
                    </a:lnTo>
                    <a:lnTo>
                      <a:pt x="148780" y="0"/>
                    </a:lnTo>
                    <a:close/>
                    <a:moveTo>
                      <a:pt x="148780" y="178594"/>
                    </a:moveTo>
                    <a:lnTo>
                      <a:pt x="89249" y="178594"/>
                    </a:lnTo>
                    <a:lnTo>
                      <a:pt x="89249" y="59531"/>
                    </a:lnTo>
                    <a:lnTo>
                      <a:pt x="148780" y="59531"/>
                    </a:lnTo>
                    <a:lnTo>
                      <a:pt x="148780" y="1785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31"/>
              <p:cNvSpPr/>
              <p:nvPr/>
            </p:nvSpPr>
            <p:spPr>
              <a:xfrm>
                <a:off x="5141689" y="4291012"/>
                <a:ext cx="29717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31"/>
              <p:cNvSpPr/>
              <p:nvPr/>
            </p:nvSpPr>
            <p:spPr>
              <a:xfrm>
                <a:off x="5171503" y="4618482"/>
                <a:ext cx="29717" cy="357187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35718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571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31"/>
              <p:cNvSpPr/>
              <p:nvPr/>
            </p:nvSpPr>
            <p:spPr>
              <a:xfrm>
                <a:off x="5201221" y="4469606"/>
                <a:ext cx="29717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71437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714375"/>
                    </a:lnTo>
                    <a:lnTo>
                      <a:pt x="0" y="7143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31"/>
              <p:cNvSpPr/>
              <p:nvPr/>
            </p:nvSpPr>
            <p:spPr>
              <a:xfrm>
                <a:off x="5231034" y="4201667"/>
                <a:ext cx="148780" cy="178689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78689" extrusionOk="0">
                    <a:moveTo>
                      <a:pt x="148780" y="59627"/>
                    </a:moveTo>
                    <a:lnTo>
                      <a:pt x="148780" y="178689"/>
                    </a:lnTo>
                    <a:lnTo>
                      <a:pt x="0" y="178689"/>
                    </a:lnTo>
                    <a:lnTo>
                      <a:pt x="0" y="59627"/>
                    </a:lnTo>
                    <a:lnTo>
                      <a:pt x="29718" y="59627"/>
                    </a:lnTo>
                    <a:lnTo>
                      <a:pt x="29718" y="0"/>
                    </a:lnTo>
                    <a:lnTo>
                      <a:pt x="119063" y="0"/>
                    </a:lnTo>
                    <a:lnTo>
                      <a:pt x="119063" y="59627"/>
                    </a:lnTo>
                    <a:lnTo>
                      <a:pt x="148780" y="596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31"/>
              <p:cNvSpPr/>
              <p:nvPr/>
            </p:nvSpPr>
            <p:spPr>
              <a:xfrm>
                <a:off x="5201221" y="4231481"/>
                <a:ext cx="29717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3812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31"/>
              <p:cNvSpPr/>
              <p:nvPr/>
            </p:nvSpPr>
            <p:spPr>
              <a:xfrm>
                <a:off x="4963096" y="52435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31"/>
              <p:cNvSpPr/>
              <p:nvPr/>
            </p:nvSpPr>
            <p:spPr>
              <a:xfrm>
                <a:off x="5141689" y="52137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31"/>
              <p:cNvSpPr/>
              <p:nvPr/>
            </p:nvSpPr>
            <p:spPr>
              <a:xfrm>
                <a:off x="5141689" y="42612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31"/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590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31"/>
              <p:cNvSpPr/>
              <p:nvPr/>
            </p:nvSpPr>
            <p:spPr>
              <a:xfrm>
                <a:off x="5171503" y="4261294"/>
                <a:ext cx="29717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31"/>
              <p:cNvSpPr/>
              <p:nvPr/>
            </p:nvSpPr>
            <p:spPr>
              <a:xfrm>
                <a:off x="5171503" y="42314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31"/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31"/>
              <p:cNvSpPr/>
              <p:nvPr/>
            </p:nvSpPr>
            <p:spPr>
              <a:xfrm>
                <a:off x="4903564" y="4261294"/>
                <a:ext cx="29718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47625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476250"/>
                    </a:lnTo>
                    <a:lnTo>
                      <a:pt x="0" y="4762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31"/>
              <p:cNvSpPr/>
              <p:nvPr/>
            </p:nvSpPr>
            <p:spPr>
              <a:xfrm>
                <a:off x="4903564" y="42314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31"/>
              <p:cNvSpPr/>
              <p:nvPr/>
            </p:nvSpPr>
            <p:spPr>
              <a:xfrm>
                <a:off x="5201221" y="4142232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31"/>
              <p:cNvSpPr/>
              <p:nvPr/>
            </p:nvSpPr>
            <p:spPr>
              <a:xfrm>
                <a:off x="4873846" y="4142232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31"/>
              <p:cNvSpPr/>
              <p:nvPr/>
            </p:nvSpPr>
            <p:spPr>
              <a:xfrm>
                <a:off x="4933378" y="52137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31"/>
              <p:cNvSpPr/>
              <p:nvPr/>
            </p:nvSpPr>
            <p:spPr>
              <a:xfrm>
                <a:off x="4963096" y="51541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31"/>
              <p:cNvSpPr/>
              <p:nvPr/>
            </p:nvSpPr>
            <p:spPr>
              <a:xfrm>
                <a:off x="5111971" y="51541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31"/>
              <p:cNvSpPr/>
              <p:nvPr/>
            </p:nvSpPr>
            <p:spPr>
              <a:xfrm>
                <a:off x="4963095" y="5183981"/>
                <a:ext cx="89344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59531" extrusionOk="0">
                    <a:moveTo>
                      <a:pt x="89344" y="29813"/>
                    </a:moveTo>
                    <a:lnTo>
                      <a:pt x="89344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89344" y="298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31"/>
              <p:cNvSpPr/>
              <p:nvPr/>
            </p:nvSpPr>
            <p:spPr>
              <a:xfrm>
                <a:off x="4992909" y="5183981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31"/>
              <p:cNvSpPr/>
              <p:nvPr/>
            </p:nvSpPr>
            <p:spPr>
              <a:xfrm>
                <a:off x="5111971" y="5005387"/>
                <a:ext cx="89249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9249" h="238125" extrusionOk="0">
                    <a:moveTo>
                      <a:pt x="89249" y="0"/>
                    </a:moveTo>
                    <a:lnTo>
                      <a:pt x="89249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178594"/>
                    </a:lnTo>
                    <a:lnTo>
                      <a:pt x="29718" y="178594"/>
                    </a:lnTo>
                    <a:lnTo>
                      <a:pt x="29718" y="148780"/>
                    </a:lnTo>
                    <a:lnTo>
                      <a:pt x="59531" y="148780"/>
                    </a:lnTo>
                    <a:lnTo>
                      <a:pt x="59531" y="0"/>
                    </a:lnTo>
                    <a:lnTo>
                      <a:pt x="892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31"/>
              <p:cNvSpPr/>
              <p:nvPr/>
            </p:nvSpPr>
            <p:spPr>
              <a:xfrm>
                <a:off x="5171503" y="51839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31"/>
              <p:cNvSpPr/>
              <p:nvPr/>
            </p:nvSpPr>
            <p:spPr>
              <a:xfrm>
                <a:off x="4903564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31"/>
              <p:cNvSpPr/>
              <p:nvPr/>
            </p:nvSpPr>
            <p:spPr>
              <a:xfrm>
                <a:off x="4903564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31"/>
              <p:cNvSpPr/>
              <p:nvPr/>
            </p:nvSpPr>
            <p:spPr>
              <a:xfrm>
                <a:off x="4992909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31"/>
              <p:cNvSpPr/>
              <p:nvPr/>
            </p:nvSpPr>
            <p:spPr>
              <a:xfrm>
                <a:off x="4992909" y="455885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31"/>
              <p:cNvSpPr/>
              <p:nvPr/>
            </p:nvSpPr>
            <p:spPr>
              <a:xfrm>
                <a:off x="5111971" y="45886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31"/>
              <p:cNvSpPr/>
              <p:nvPr/>
            </p:nvSpPr>
            <p:spPr>
              <a:xfrm>
                <a:off x="4992909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31"/>
              <p:cNvSpPr/>
              <p:nvPr/>
            </p:nvSpPr>
            <p:spPr>
              <a:xfrm>
                <a:off x="4963096" y="4588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31"/>
              <p:cNvSpPr/>
              <p:nvPr/>
            </p:nvSpPr>
            <p:spPr>
              <a:xfrm>
                <a:off x="4992909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p31"/>
              <p:cNvSpPr/>
              <p:nvPr/>
            </p:nvSpPr>
            <p:spPr>
              <a:xfrm>
                <a:off x="5022627" y="49458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2135;p31"/>
              <p:cNvSpPr/>
              <p:nvPr/>
            </p:nvSpPr>
            <p:spPr>
              <a:xfrm>
                <a:off x="4992909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31"/>
              <p:cNvSpPr/>
              <p:nvPr/>
            </p:nvSpPr>
            <p:spPr>
              <a:xfrm>
                <a:off x="4992909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31"/>
              <p:cNvSpPr/>
              <p:nvPr/>
            </p:nvSpPr>
            <p:spPr>
              <a:xfrm>
                <a:off x="4963096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31"/>
              <p:cNvSpPr/>
              <p:nvPr/>
            </p:nvSpPr>
            <p:spPr>
              <a:xfrm>
                <a:off x="5052440" y="50351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31"/>
              <p:cNvSpPr/>
              <p:nvPr/>
            </p:nvSpPr>
            <p:spPr>
              <a:xfrm>
                <a:off x="4963096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31"/>
              <p:cNvSpPr/>
              <p:nvPr/>
            </p:nvSpPr>
            <p:spPr>
              <a:xfrm>
                <a:off x="5111971" y="500538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31"/>
              <p:cNvSpPr/>
              <p:nvPr/>
            </p:nvSpPr>
            <p:spPr>
              <a:xfrm>
                <a:off x="4992909" y="47969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31"/>
              <p:cNvSpPr/>
              <p:nvPr/>
            </p:nvSpPr>
            <p:spPr>
              <a:xfrm>
                <a:off x="5082158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31"/>
              <p:cNvSpPr/>
              <p:nvPr/>
            </p:nvSpPr>
            <p:spPr>
              <a:xfrm>
                <a:off x="5052440" y="50947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31"/>
              <p:cNvSpPr/>
              <p:nvPr/>
            </p:nvSpPr>
            <p:spPr>
              <a:xfrm>
                <a:off x="5022627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5082158" y="482679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5111971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31"/>
              <p:cNvSpPr/>
              <p:nvPr/>
            </p:nvSpPr>
            <p:spPr>
              <a:xfrm>
                <a:off x="5082158" y="48863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31"/>
              <p:cNvSpPr/>
              <p:nvPr/>
            </p:nvSpPr>
            <p:spPr>
              <a:xfrm>
                <a:off x="5082158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31"/>
              <p:cNvSpPr/>
              <p:nvPr/>
            </p:nvSpPr>
            <p:spPr>
              <a:xfrm>
                <a:off x="5052440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31"/>
              <p:cNvSpPr/>
              <p:nvPr/>
            </p:nvSpPr>
            <p:spPr>
              <a:xfrm>
                <a:off x="5022627" y="4677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31"/>
              <p:cNvSpPr/>
              <p:nvPr/>
            </p:nvSpPr>
            <p:spPr>
              <a:xfrm>
                <a:off x="5052440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5022627" y="473754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31"/>
              <p:cNvSpPr/>
              <p:nvPr/>
            </p:nvSpPr>
            <p:spPr>
              <a:xfrm>
                <a:off x="4963191" y="4618482"/>
                <a:ext cx="178498" cy="565403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565403" extrusionOk="0">
                    <a:moveTo>
                      <a:pt x="178499" y="238125"/>
                    </a:moveTo>
                    <a:lnTo>
                      <a:pt x="178499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327470"/>
                    </a:lnTo>
                    <a:lnTo>
                      <a:pt x="29718" y="327470"/>
                    </a:lnTo>
                    <a:lnTo>
                      <a:pt x="29718" y="297752"/>
                    </a:lnTo>
                    <a:lnTo>
                      <a:pt x="59436" y="297752"/>
                    </a:lnTo>
                    <a:lnTo>
                      <a:pt x="59436" y="327470"/>
                    </a:lnTo>
                    <a:lnTo>
                      <a:pt x="89154" y="327470"/>
                    </a:lnTo>
                    <a:lnTo>
                      <a:pt x="89154" y="357188"/>
                    </a:lnTo>
                    <a:lnTo>
                      <a:pt x="59436" y="357188"/>
                    </a:lnTo>
                    <a:lnTo>
                      <a:pt x="59436" y="386905"/>
                    </a:lnTo>
                    <a:lnTo>
                      <a:pt x="29718" y="386905"/>
                    </a:lnTo>
                    <a:lnTo>
                      <a:pt x="29718" y="357188"/>
                    </a:lnTo>
                    <a:lnTo>
                      <a:pt x="0" y="357188"/>
                    </a:lnTo>
                    <a:lnTo>
                      <a:pt x="0" y="476250"/>
                    </a:lnTo>
                    <a:lnTo>
                      <a:pt x="29718" y="476250"/>
                    </a:lnTo>
                    <a:lnTo>
                      <a:pt x="29718" y="505968"/>
                    </a:lnTo>
                    <a:lnTo>
                      <a:pt x="0" y="505968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565404"/>
                    </a:lnTo>
                    <a:lnTo>
                      <a:pt x="148780" y="565404"/>
                    </a:lnTo>
                    <a:lnTo>
                      <a:pt x="148780" y="535686"/>
                    </a:lnTo>
                    <a:lnTo>
                      <a:pt x="178499" y="535686"/>
                    </a:lnTo>
                    <a:lnTo>
                      <a:pt x="178499" y="416623"/>
                    </a:lnTo>
                    <a:lnTo>
                      <a:pt x="148780" y="416623"/>
                    </a:lnTo>
                    <a:lnTo>
                      <a:pt x="148780" y="386905"/>
                    </a:lnTo>
                    <a:lnTo>
                      <a:pt x="178499" y="386905"/>
                    </a:lnTo>
                    <a:lnTo>
                      <a:pt x="178499" y="267843"/>
                    </a:lnTo>
                    <a:lnTo>
                      <a:pt x="148780" y="267843"/>
                    </a:lnTo>
                    <a:lnTo>
                      <a:pt x="148780" y="297561"/>
                    </a:lnTo>
                    <a:lnTo>
                      <a:pt x="119063" y="297561"/>
                    </a:lnTo>
                    <a:lnTo>
                      <a:pt x="119063" y="267843"/>
                    </a:lnTo>
                    <a:lnTo>
                      <a:pt x="89345" y="267843"/>
                    </a:lnTo>
                    <a:lnTo>
                      <a:pt x="89345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close/>
                    <a:moveTo>
                      <a:pt x="59436" y="208407"/>
                    </a:moveTo>
                    <a:lnTo>
                      <a:pt x="29718" y="208407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08407"/>
                    </a:lnTo>
                    <a:close/>
                    <a:moveTo>
                      <a:pt x="118967" y="416814"/>
                    </a:moveTo>
                    <a:lnTo>
                      <a:pt x="118967" y="446532"/>
                    </a:lnTo>
                    <a:lnTo>
                      <a:pt x="148685" y="446532"/>
                    </a:lnTo>
                    <a:lnTo>
                      <a:pt x="148685" y="476250"/>
                    </a:lnTo>
                    <a:lnTo>
                      <a:pt x="118967" y="476250"/>
                    </a:lnTo>
                    <a:lnTo>
                      <a:pt x="118967" y="505968"/>
                    </a:lnTo>
                    <a:lnTo>
                      <a:pt x="89249" y="505968"/>
                    </a:lnTo>
                    <a:lnTo>
                      <a:pt x="89249" y="476250"/>
                    </a:lnTo>
                    <a:lnTo>
                      <a:pt x="59531" y="476250"/>
                    </a:lnTo>
                    <a:lnTo>
                      <a:pt x="59531" y="446532"/>
                    </a:lnTo>
                    <a:lnTo>
                      <a:pt x="89249" y="446532"/>
                    </a:lnTo>
                    <a:lnTo>
                      <a:pt x="89249" y="416814"/>
                    </a:lnTo>
                    <a:lnTo>
                      <a:pt x="118967" y="416814"/>
                    </a:lnTo>
                    <a:close/>
                    <a:moveTo>
                      <a:pt x="118967" y="119158"/>
                    </a:moveTo>
                    <a:lnTo>
                      <a:pt x="89249" y="119158"/>
                    </a:lnTo>
                    <a:lnTo>
                      <a:pt x="89249" y="148876"/>
                    </a:lnTo>
                    <a:lnTo>
                      <a:pt x="59531" y="148876"/>
                    </a:lnTo>
                    <a:lnTo>
                      <a:pt x="59531" y="119158"/>
                    </a:lnTo>
                    <a:lnTo>
                      <a:pt x="29813" y="119158"/>
                    </a:lnTo>
                    <a:lnTo>
                      <a:pt x="29813" y="89440"/>
                    </a:lnTo>
                    <a:lnTo>
                      <a:pt x="59531" y="89440"/>
                    </a:lnTo>
                    <a:lnTo>
                      <a:pt x="59531" y="59722"/>
                    </a:lnTo>
                    <a:lnTo>
                      <a:pt x="89249" y="59722"/>
                    </a:lnTo>
                    <a:lnTo>
                      <a:pt x="89249" y="89440"/>
                    </a:lnTo>
                    <a:lnTo>
                      <a:pt x="118967" y="89440"/>
                    </a:lnTo>
                    <a:lnTo>
                      <a:pt x="118967" y="1191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31"/>
              <p:cNvSpPr/>
              <p:nvPr/>
            </p:nvSpPr>
            <p:spPr>
              <a:xfrm>
                <a:off x="5052440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31"/>
              <p:cNvSpPr/>
              <p:nvPr/>
            </p:nvSpPr>
            <p:spPr>
              <a:xfrm>
                <a:off x="5022627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31"/>
              <p:cNvSpPr/>
              <p:nvPr/>
            </p:nvSpPr>
            <p:spPr>
              <a:xfrm>
                <a:off x="4992909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57" name="Google Shape;2157;p31"/>
              <p:cNvGrpSpPr/>
              <p:nvPr/>
            </p:nvGrpSpPr>
            <p:grpSpPr>
              <a:xfrm>
                <a:off x="5052440" y="4410075"/>
                <a:ext cx="59531" cy="119062"/>
                <a:chOff x="5052440" y="4410075"/>
                <a:chExt cx="59531" cy="119062"/>
              </a:xfrm>
            </p:grpSpPr>
            <p:sp>
              <p:nvSpPr>
                <p:cNvPr id="2158" name="Google Shape;2158;p31"/>
                <p:cNvSpPr/>
                <p:nvPr/>
              </p:nvSpPr>
              <p:spPr>
                <a:xfrm>
                  <a:off x="5052440" y="44397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1"/>
                <p:cNvSpPr/>
                <p:nvPr/>
              </p:nvSpPr>
              <p:spPr>
                <a:xfrm>
                  <a:off x="5052440" y="44994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1"/>
                <p:cNvSpPr/>
                <p:nvPr/>
              </p:nvSpPr>
              <p:spPr>
                <a:xfrm>
                  <a:off x="5052440" y="441007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61" name="Google Shape;2161;p31"/>
              <p:cNvSpPr/>
              <p:nvPr/>
            </p:nvSpPr>
            <p:spPr>
              <a:xfrm>
                <a:off x="4963096" y="42910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31"/>
              <p:cNvSpPr/>
              <p:nvPr/>
            </p:nvSpPr>
            <p:spPr>
              <a:xfrm>
                <a:off x="5171503" y="41422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31"/>
              <p:cNvSpPr/>
              <p:nvPr/>
            </p:nvSpPr>
            <p:spPr>
              <a:xfrm>
                <a:off x="5171503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31"/>
              <p:cNvSpPr/>
              <p:nvPr/>
            </p:nvSpPr>
            <p:spPr>
              <a:xfrm>
                <a:off x="5141689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31"/>
              <p:cNvSpPr/>
              <p:nvPr/>
            </p:nvSpPr>
            <p:spPr>
              <a:xfrm>
                <a:off x="5231034" y="4142232"/>
                <a:ext cx="208311" cy="297560"/>
              </a:xfrm>
              <a:custGeom>
                <a:avLst/>
                <a:gdLst/>
                <a:ahLst/>
                <a:cxnLst/>
                <a:rect l="l" t="t" r="r" b="b"/>
                <a:pathLst>
                  <a:path w="208311" h="297560" extrusionOk="0">
                    <a:moveTo>
                      <a:pt x="208312" y="89249"/>
                    </a:moveTo>
                    <a:lnTo>
                      <a:pt x="208312" y="297561"/>
                    </a:lnTo>
                    <a:lnTo>
                      <a:pt x="0" y="297561"/>
                    </a:lnTo>
                    <a:lnTo>
                      <a:pt x="0" y="267843"/>
                    </a:lnTo>
                    <a:lnTo>
                      <a:pt x="148780" y="267843"/>
                    </a:lnTo>
                    <a:lnTo>
                      <a:pt x="148780" y="238125"/>
                    </a:lnTo>
                    <a:lnTo>
                      <a:pt x="178594" y="238125"/>
                    </a:lnTo>
                    <a:lnTo>
                      <a:pt x="178594" y="119063"/>
                    </a:lnTo>
                    <a:lnTo>
                      <a:pt x="148780" y="119063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119063" y="29718"/>
                    </a:lnTo>
                    <a:lnTo>
                      <a:pt x="29718" y="29718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178594" y="29718"/>
                    </a:lnTo>
                    <a:lnTo>
                      <a:pt x="178594" y="89249"/>
                    </a:lnTo>
                    <a:lnTo>
                      <a:pt x="208312" y="892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31"/>
              <p:cNvSpPr/>
              <p:nvPr/>
            </p:nvSpPr>
            <p:spPr>
              <a:xfrm>
                <a:off x="5290565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31"/>
              <p:cNvSpPr/>
              <p:nvPr/>
            </p:nvSpPr>
            <p:spPr>
              <a:xfrm>
                <a:off x="490356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31"/>
              <p:cNvSpPr/>
              <p:nvPr/>
            </p:nvSpPr>
            <p:spPr>
              <a:xfrm>
                <a:off x="4903564" y="40826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31"/>
              <p:cNvSpPr/>
              <p:nvPr/>
            </p:nvSpPr>
            <p:spPr>
              <a:xfrm>
                <a:off x="520122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31"/>
              <p:cNvSpPr/>
              <p:nvPr/>
            </p:nvSpPr>
            <p:spPr>
              <a:xfrm>
                <a:off x="5111971" y="40231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31"/>
              <p:cNvSpPr/>
              <p:nvPr/>
            </p:nvSpPr>
            <p:spPr>
              <a:xfrm>
                <a:off x="4963096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31"/>
              <p:cNvSpPr/>
              <p:nvPr/>
            </p:nvSpPr>
            <p:spPr>
              <a:xfrm>
                <a:off x="487384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31"/>
              <p:cNvSpPr/>
              <p:nvPr/>
            </p:nvSpPr>
            <p:spPr>
              <a:xfrm>
                <a:off x="4963096" y="4201668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31"/>
              <p:cNvSpPr/>
              <p:nvPr/>
            </p:nvSpPr>
            <p:spPr>
              <a:xfrm>
                <a:off x="5141689" y="417195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31"/>
              <p:cNvSpPr/>
              <p:nvPr/>
            </p:nvSpPr>
            <p:spPr>
              <a:xfrm>
                <a:off x="4903564" y="4171950"/>
                <a:ext cx="297656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119062" extrusionOk="0">
                    <a:moveTo>
                      <a:pt x="297656" y="0"/>
                    </a:moveTo>
                    <a:lnTo>
                      <a:pt x="297656" y="59531"/>
                    </a:lnTo>
                    <a:lnTo>
                      <a:pt x="267938" y="59531"/>
                    </a:lnTo>
                    <a:lnTo>
                      <a:pt x="267938" y="89345"/>
                    </a:lnTo>
                    <a:lnTo>
                      <a:pt x="238125" y="89345"/>
                    </a:lnTo>
                    <a:lnTo>
                      <a:pt x="238125" y="119063"/>
                    </a:lnTo>
                    <a:lnTo>
                      <a:pt x="59531" y="119063"/>
                    </a:lnTo>
                    <a:lnTo>
                      <a:pt x="59531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267938" y="29718"/>
                    </a:lnTo>
                    <a:lnTo>
                      <a:pt x="267938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31"/>
              <p:cNvSpPr/>
              <p:nvPr/>
            </p:nvSpPr>
            <p:spPr>
              <a:xfrm>
                <a:off x="4933378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31"/>
              <p:cNvSpPr/>
              <p:nvPr/>
            </p:nvSpPr>
            <p:spPr>
              <a:xfrm>
                <a:off x="4992909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31"/>
              <p:cNvSpPr/>
              <p:nvPr/>
            </p:nvSpPr>
            <p:spPr>
              <a:xfrm>
                <a:off x="4992909" y="3963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31"/>
              <p:cNvSpPr/>
              <p:nvPr/>
            </p:nvSpPr>
            <p:spPr>
              <a:xfrm>
                <a:off x="5111971" y="39933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31"/>
              <p:cNvSpPr/>
              <p:nvPr/>
            </p:nvSpPr>
            <p:spPr>
              <a:xfrm>
                <a:off x="4992909" y="3993356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31"/>
              <p:cNvSpPr/>
              <p:nvPr/>
            </p:nvSpPr>
            <p:spPr>
              <a:xfrm>
                <a:off x="4963096" y="40231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31"/>
              <p:cNvSpPr/>
              <p:nvPr/>
            </p:nvSpPr>
            <p:spPr>
              <a:xfrm>
                <a:off x="4992909" y="414223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31"/>
              <p:cNvSpPr/>
              <p:nvPr/>
            </p:nvSpPr>
            <p:spPr>
              <a:xfrm>
                <a:off x="496309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31"/>
              <p:cNvSpPr/>
              <p:nvPr/>
            </p:nvSpPr>
            <p:spPr>
              <a:xfrm>
                <a:off x="511197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31"/>
              <p:cNvSpPr/>
              <p:nvPr/>
            </p:nvSpPr>
            <p:spPr>
              <a:xfrm>
                <a:off x="5141689" y="4023169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31"/>
              <p:cNvSpPr/>
              <p:nvPr/>
            </p:nvSpPr>
            <p:spPr>
              <a:xfrm>
                <a:off x="4903564" y="4112418"/>
                <a:ext cx="297656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89249" extrusionOk="0">
                    <a:moveTo>
                      <a:pt x="297656" y="0"/>
                    </a:moveTo>
                    <a:lnTo>
                      <a:pt x="297656" y="29813"/>
                    </a:lnTo>
                    <a:lnTo>
                      <a:pt x="267938" y="29813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89249"/>
                    </a:lnTo>
                    <a:lnTo>
                      <a:pt x="59531" y="89249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89345" y="29813"/>
                    </a:lnTo>
                    <a:lnTo>
                      <a:pt x="89345" y="59531"/>
                    </a:lnTo>
                    <a:lnTo>
                      <a:pt x="208407" y="59531"/>
                    </a:lnTo>
                    <a:lnTo>
                      <a:pt x="208407" y="29813"/>
                    </a:lnTo>
                    <a:lnTo>
                      <a:pt x="238125" y="29813"/>
                    </a:lnTo>
                    <a:lnTo>
                      <a:pt x="238125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31"/>
              <p:cNvSpPr/>
              <p:nvPr/>
            </p:nvSpPr>
            <p:spPr>
              <a:xfrm>
                <a:off x="4933378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31"/>
              <p:cNvSpPr/>
              <p:nvPr/>
            </p:nvSpPr>
            <p:spPr>
              <a:xfrm>
                <a:off x="4963096" y="43207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31"/>
              <p:cNvSpPr/>
              <p:nvPr/>
            </p:nvSpPr>
            <p:spPr>
              <a:xfrm>
                <a:off x="4992909" y="4350543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31"/>
              <p:cNvSpPr/>
              <p:nvPr/>
            </p:nvSpPr>
            <p:spPr>
              <a:xfrm>
                <a:off x="4992909" y="432073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31"/>
              <p:cNvSpPr/>
              <p:nvPr/>
            </p:nvSpPr>
            <p:spPr>
              <a:xfrm>
                <a:off x="5111971" y="432073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31"/>
              <p:cNvSpPr/>
              <p:nvPr/>
            </p:nvSpPr>
            <p:spPr>
              <a:xfrm>
                <a:off x="4963095" y="4052887"/>
                <a:ext cx="178593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344" extrusionOk="0">
                    <a:moveTo>
                      <a:pt x="178594" y="0"/>
                    </a:moveTo>
                    <a:lnTo>
                      <a:pt x="178594" y="59531"/>
                    </a:lnTo>
                    <a:lnTo>
                      <a:pt x="148876" y="59531"/>
                    </a:lnTo>
                    <a:lnTo>
                      <a:pt x="148876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31"/>
              <p:cNvSpPr/>
              <p:nvPr/>
            </p:nvSpPr>
            <p:spPr>
              <a:xfrm>
                <a:off x="4933378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4" name="Google Shape;2194;p31"/>
            <p:cNvSpPr/>
            <p:nvPr/>
          </p:nvSpPr>
          <p:spPr>
            <a:xfrm>
              <a:off x="5082158" y="4469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1"/>
            <p:cNvSpPr/>
            <p:nvPr/>
          </p:nvSpPr>
          <p:spPr>
            <a:xfrm>
              <a:off x="5052440" y="443979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5082158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5052440" y="4499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31"/>
            <p:cNvSpPr/>
            <p:nvPr/>
          </p:nvSpPr>
          <p:spPr>
            <a:xfrm>
              <a:off x="4933378" y="438035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1"/>
            <p:cNvSpPr/>
            <p:nvPr/>
          </p:nvSpPr>
          <p:spPr>
            <a:xfrm>
              <a:off x="4933378" y="485660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496309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4992909" y="5154168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1"/>
            <p:cNvSpPr/>
            <p:nvPr/>
          </p:nvSpPr>
          <p:spPr>
            <a:xfrm>
              <a:off x="5022627" y="51839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1"/>
            <p:cNvSpPr/>
            <p:nvPr/>
          </p:nvSpPr>
          <p:spPr>
            <a:xfrm>
              <a:off x="4933378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5141689" y="4588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1"/>
            <p:cNvSpPr/>
            <p:nvPr/>
          </p:nvSpPr>
          <p:spPr>
            <a:xfrm>
              <a:off x="5111971" y="512445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31"/>
            <p:cNvSpPr/>
            <p:nvPr/>
          </p:nvSpPr>
          <p:spPr>
            <a:xfrm>
              <a:off x="4903564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31"/>
            <p:cNvSpPr/>
            <p:nvPr/>
          </p:nvSpPr>
          <p:spPr>
            <a:xfrm>
              <a:off x="5171503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31"/>
            <p:cNvSpPr/>
            <p:nvPr/>
          </p:nvSpPr>
          <p:spPr>
            <a:xfrm>
              <a:off x="5171503" y="432073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31"/>
            <p:cNvSpPr/>
            <p:nvPr/>
          </p:nvSpPr>
          <p:spPr>
            <a:xfrm>
              <a:off x="5141689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1"/>
            <p:cNvSpPr/>
            <p:nvPr/>
          </p:nvSpPr>
          <p:spPr>
            <a:xfrm>
              <a:off x="4933378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31"/>
            <p:cNvSpPr/>
            <p:nvPr/>
          </p:nvSpPr>
          <p:spPr>
            <a:xfrm>
              <a:off x="4903564" y="417195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31"/>
            <p:cNvSpPr/>
            <p:nvPr/>
          </p:nvSpPr>
          <p:spPr>
            <a:xfrm>
              <a:off x="5171503" y="417195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31"/>
            <p:cNvSpPr/>
            <p:nvPr/>
          </p:nvSpPr>
          <p:spPr>
            <a:xfrm>
              <a:off x="4933378" y="4201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31"/>
            <p:cNvSpPr/>
            <p:nvPr/>
          </p:nvSpPr>
          <p:spPr>
            <a:xfrm>
              <a:off x="4963096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31"/>
            <p:cNvSpPr/>
            <p:nvPr/>
          </p:nvSpPr>
          <p:spPr>
            <a:xfrm>
              <a:off x="5111971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31"/>
            <p:cNvSpPr/>
            <p:nvPr/>
          </p:nvSpPr>
          <p:spPr>
            <a:xfrm>
              <a:off x="4992909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31"/>
            <p:cNvSpPr/>
            <p:nvPr/>
          </p:nvSpPr>
          <p:spPr>
            <a:xfrm>
              <a:off x="5022627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1"/>
            <p:cNvSpPr/>
            <p:nvPr/>
          </p:nvSpPr>
          <p:spPr>
            <a:xfrm>
              <a:off x="5052440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1"/>
            <p:cNvSpPr/>
            <p:nvPr/>
          </p:nvSpPr>
          <p:spPr>
            <a:xfrm>
              <a:off x="4992909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1"/>
            <p:cNvSpPr/>
            <p:nvPr/>
          </p:nvSpPr>
          <p:spPr>
            <a:xfrm>
              <a:off x="5052440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1"/>
            <p:cNvSpPr/>
            <p:nvPr/>
          </p:nvSpPr>
          <p:spPr>
            <a:xfrm>
              <a:off x="5111971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1"/>
            <p:cNvSpPr/>
            <p:nvPr/>
          </p:nvSpPr>
          <p:spPr>
            <a:xfrm>
              <a:off x="5171503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31"/>
            <p:cNvSpPr/>
            <p:nvPr/>
          </p:nvSpPr>
          <p:spPr>
            <a:xfrm>
              <a:off x="4903564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31"/>
            <p:cNvSpPr/>
            <p:nvPr/>
          </p:nvSpPr>
          <p:spPr>
            <a:xfrm>
              <a:off x="5082158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31"/>
            <p:cNvSpPr/>
            <p:nvPr/>
          </p:nvSpPr>
          <p:spPr>
            <a:xfrm>
              <a:off x="5052440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31"/>
            <p:cNvSpPr/>
            <p:nvPr/>
          </p:nvSpPr>
          <p:spPr>
            <a:xfrm>
              <a:off x="4963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31"/>
            <p:cNvSpPr/>
            <p:nvPr/>
          </p:nvSpPr>
          <p:spPr>
            <a:xfrm>
              <a:off x="5111971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31"/>
            <p:cNvSpPr/>
            <p:nvPr/>
          </p:nvSpPr>
          <p:spPr>
            <a:xfrm>
              <a:off x="5171503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31"/>
            <p:cNvSpPr/>
            <p:nvPr/>
          </p:nvSpPr>
          <p:spPr>
            <a:xfrm>
              <a:off x="4903564" y="4112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1"/>
            <p:cNvSpPr/>
            <p:nvPr/>
          </p:nvSpPr>
          <p:spPr>
            <a:xfrm>
              <a:off x="5141689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1"/>
            <p:cNvSpPr/>
            <p:nvPr/>
          </p:nvSpPr>
          <p:spPr>
            <a:xfrm>
              <a:off x="5141689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1"/>
            <p:cNvSpPr/>
            <p:nvPr/>
          </p:nvSpPr>
          <p:spPr>
            <a:xfrm>
              <a:off x="5141689" y="4201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1"/>
            <p:cNvSpPr/>
            <p:nvPr/>
          </p:nvSpPr>
          <p:spPr>
            <a:xfrm>
              <a:off x="5231034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1"/>
            <p:cNvSpPr/>
            <p:nvPr/>
          </p:nvSpPr>
          <p:spPr>
            <a:xfrm>
              <a:off x="5290565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1"/>
            <p:cNvSpPr/>
            <p:nvPr/>
          </p:nvSpPr>
          <p:spPr>
            <a:xfrm>
              <a:off x="5350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1"/>
            <p:cNvSpPr/>
            <p:nvPr/>
          </p:nvSpPr>
          <p:spPr>
            <a:xfrm>
              <a:off x="5260752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1"/>
            <p:cNvSpPr/>
            <p:nvPr/>
          </p:nvSpPr>
          <p:spPr>
            <a:xfrm>
              <a:off x="5320283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1"/>
            <p:cNvSpPr/>
            <p:nvPr/>
          </p:nvSpPr>
          <p:spPr>
            <a:xfrm>
              <a:off x="5379814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892;p31">
            <a:extLst>
              <a:ext uri="{FF2B5EF4-FFF2-40B4-BE49-F238E27FC236}">
                <a16:creationId xmlns:a16="http://schemas.microsoft.com/office/drawing/2014/main" id="{2479811F-B28E-94C1-0344-6F485971B575}"/>
              </a:ext>
            </a:extLst>
          </p:cNvPr>
          <p:cNvSpPr txBox="1">
            <a:spLocks/>
          </p:cNvSpPr>
          <p:nvPr/>
        </p:nvSpPr>
        <p:spPr>
          <a:xfrm flipH="1">
            <a:off x="1884354" y="634914"/>
            <a:ext cx="5387686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buClr>
                <a:srgbClr val="030352"/>
              </a:buClr>
              <a:buSzPts val="1100"/>
              <a:buFont typeface="Arial"/>
              <a:buNone/>
            </a:pPr>
            <a:r>
              <a:rPr lang="ru-RU" sz="2400" dirty="0"/>
              <a:t>В ОБЩЕМ КАК СКАЗАЛИ</a:t>
            </a:r>
          </a:p>
          <a:p>
            <a:pPr>
              <a:buClr>
                <a:srgbClr val="030352"/>
              </a:buClr>
              <a:buSzPts val="1100"/>
              <a:buFont typeface="Arial"/>
              <a:buNone/>
            </a:pPr>
            <a:r>
              <a:rPr lang="ru-RU" sz="2400" dirty="0"/>
              <a:t>НА Е3</a:t>
            </a:r>
            <a:endParaRPr lang="en-US" sz="2400" dirty="0"/>
          </a:p>
        </p:txBody>
      </p:sp>
      <p:sp>
        <p:nvSpPr>
          <p:cNvPr id="5" name="Google Shape;1892;p31">
            <a:extLst>
              <a:ext uri="{FF2B5EF4-FFF2-40B4-BE49-F238E27FC236}">
                <a16:creationId xmlns:a16="http://schemas.microsoft.com/office/drawing/2014/main" id="{D5778507-1E7B-43E2-5867-E709C9686E5C}"/>
              </a:ext>
            </a:extLst>
          </p:cNvPr>
          <p:cNvSpPr txBox="1">
            <a:spLocks/>
          </p:cNvSpPr>
          <p:nvPr/>
        </p:nvSpPr>
        <p:spPr>
          <a:xfrm flipH="1">
            <a:off x="1807700" y="4001912"/>
            <a:ext cx="5537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ess Start 2P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buClr>
                <a:srgbClr val="030352"/>
              </a:buClr>
              <a:buSzPts val="1100"/>
              <a:buFont typeface="Arial"/>
              <a:buNone/>
            </a:pPr>
            <a:r>
              <a:rPr lang="en-US" dirty="0"/>
              <a:t>JK)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3B0644-AD16-1230-9B52-31007FC09F5D}"/>
              </a:ext>
            </a:extLst>
          </p:cNvPr>
          <p:cNvSpPr/>
          <p:nvPr/>
        </p:nvSpPr>
        <p:spPr>
          <a:xfrm>
            <a:off x="2724665" y="3495844"/>
            <a:ext cx="3962400" cy="553862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42" name="Google Shape;2342;p38"/>
          <p:cNvSpPr txBox="1">
            <a:spLocks noGrp="1"/>
          </p:cNvSpPr>
          <p:nvPr>
            <p:ph type="title"/>
          </p:nvPr>
        </p:nvSpPr>
        <p:spPr>
          <a:xfrm>
            <a:off x="2298388" y="2370985"/>
            <a:ext cx="4629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СПАСИБО ЗА ВНИМАНИЕ</a:t>
            </a:r>
            <a:endParaRPr sz="3600" dirty="0"/>
          </a:p>
        </p:txBody>
      </p:sp>
      <p:sp>
        <p:nvSpPr>
          <p:cNvPr id="2343" name="Google Shape;2343;p38"/>
          <p:cNvSpPr txBox="1">
            <a:spLocks noGrp="1"/>
          </p:cNvSpPr>
          <p:nvPr>
            <p:ph type="subTitle" idx="1"/>
          </p:nvPr>
        </p:nvSpPr>
        <p:spPr>
          <a:xfrm>
            <a:off x="3434739" y="739948"/>
            <a:ext cx="2274522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ru-RU" b="1" dirty="0"/>
              <a:t>Школа </a:t>
            </a:r>
            <a:r>
              <a:rPr lang="en-US" b="1" dirty="0"/>
              <a:t>“</a:t>
            </a:r>
            <a:r>
              <a:rPr lang="ru-RU" b="1" dirty="0"/>
              <a:t>Покровский Квартал</a:t>
            </a:r>
            <a:r>
              <a:rPr lang="en-US" b="1" dirty="0"/>
              <a:t>”</a:t>
            </a:r>
            <a:endParaRPr b="1" dirty="0"/>
          </a:p>
        </p:txBody>
      </p:sp>
      <p:grpSp>
        <p:nvGrpSpPr>
          <p:cNvPr id="2360" name="Google Shape;2360;p38"/>
          <p:cNvGrpSpPr/>
          <p:nvPr/>
        </p:nvGrpSpPr>
        <p:grpSpPr>
          <a:xfrm>
            <a:off x="853907" y="3305061"/>
            <a:ext cx="1031271" cy="1203119"/>
            <a:chOff x="4338637" y="3518344"/>
            <a:chExt cx="1607343" cy="1875186"/>
          </a:xfrm>
        </p:grpSpPr>
        <p:grpSp>
          <p:nvGrpSpPr>
            <p:cNvPr id="2361" name="Google Shape;2361;p38"/>
            <p:cNvGrpSpPr/>
            <p:nvPr/>
          </p:nvGrpSpPr>
          <p:grpSpPr>
            <a:xfrm>
              <a:off x="4338637" y="3518344"/>
              <a:ext cx="1607343" cy="1875186"/>
              <a:chOff x="4338637" y="3518344"/>
              <a:chExt cx="1607343" cy="1875186"/>
            </a:xfrm>
          </p:grpSpPr>
          <p:sp>
            <p:nvSpPr>
              <p:cNvPr id="2362" name="Google Shape;2362;p38"/>
              <p:cNvSpPr/>
              <p:nvPr/>
            </p:nvSpPr>
            <p:spPr>
              <a:xfrm>
                <a:off x="4487417" y="4113656"/>
                <a:ext cx="506063" cy="1279874"/>
              </a:xfrm>
              <a:custGeom>
                <a:avLst/>
                <a:gdLst/>
                <a:ahLst/>
                <a:cxnLst/>
                <a:rect l="l" t="t" r="r" b="b"/>
                <a:pathLst>
                  <a:path w="506063" h="1279874" extrusionOk="0">
                    <a:moveTo>
                      <a:pt x="446532" y="386905"/>
                    </a:moveTo>
                    <a:lnTo>
                      <a:pt x="476250" y="386905"/>
                    </a:lnTo>
                    <a:lnTo>
                      <a:pt x="476250" y="357188"/>
                    </a:lnTo>
                    <a:lnTo>
                      <a:pt x="506063" y="357188"/>
                    </a:lnTo>
                    <a:lnTo>
                      <a:pt x="506063" y="327374"/>
                    </a:lnTo>
                    <a:lnTo>
                      <a:pt x="476250" y="327374"/>
                    </a:lnTo>
                    <a:lnTo>
                      <a:pt x="476250" y="297561"/>
                    </a:lnTo>
                    <a:lnTo>
                      <a:pt x="416814" y="297561"/>
                    </a:lnTo>
                    <a:lnTo>
                      <a:pt x="416814" y="327374"/>
                    </a:lnTo>
                    <a:lnTo>
                      <a:pt x="387001" y="327374"/>
                    </a:lnTo>
                    <a:lnTo>
                      <a:pt x="387001" y="357188"/>
                    </a:lnTo>
                    <a:lnTo>
                      <a:pt x="327470" y="357188"/>
                    </a:lnTo>
                    <a:lnTo>
                      <a:pt x="327470" y="327374"/>
                    </a:lnTo>
                    <a:lnTo>
                      <a:pt x="357188" y="327374"/>
                    </a:lnTo>
                    <a:lnTo>
                      <a:pt x="357188" y="297561"/>
                    </a:lnTo>
                    <a:lnTo>
                      <a:pt x="387001" y="297561"/>
                    </a:lnTo>
                    <a:lnTo>
                      <a:pt x="387001" y="267843"/>
                    </a:lnTo>
                    <a:lnTo>
                      <a:pt x="416814" y="267843"/>
                    </a:lnTo>
                    <a:lnTo>
                      <a:pt x="416814" y="238125"/>
                    </a:lnTo>
                    <a:lnTo>
                      <a:pt x="446532" y="238125"/>
                    </a:lnTo>
                    <a:lnTo>
                      <a:pt x="446532" y="178498"/>
                    </a:lnTo>
                    <a:lnTo>
                      <a:pt x="416814" y="178498"/>
                    </a:lnTo>
                    <a:lnTo>
                      <a:pt x="416814" y="148780"/>
                    </a:lnTo>
                    <a:lnTo>
                      <a:pt x="387001" y="148780"/>
                    </a:lnTo>
                    <a:lnTo>
                      <a:pt x="387001" y="178498"/>
                    </a:lnTo>
                    <a:lnTo>
                      <a:pt x="357188" y="178498"/>
                    </a:lnTo>
                    <a:lnTo>
                      <a:pt x="357188" y="208312"/>
                    </a:lnTo>
                    <a:lnTo>
                      <a:pt x="327470" y="208312"/>
                    </a:lnTo>
                    <a:lnTo>
                      <a:pt x="327470" y="238125"/>
                    </a:lnTo>
                    <a:lnTo>
                      <a:pt x="297751" y="238125"/>
                    </a:lnTo>
                    <a:lnTo>
                      <a:pt x="297751" y="267843"/>
                    </a:lnTo>
                    <a:lnTo>
                      <a:pt x="267938" y="267843"/>
                    </a:lnTo>
                    <a:lnTo>
                      <a:pt x="267938" y="297561"/>
                    </a:lnTo>
                    <a:lnTo>
                      <a:pt x="238125" y="297561"/>
                    </a:lnTo>
                    <a:lnTo>
                      <a:pt x="238125" y="267843"/>
                    </a:lnTo>
                    <a:lnTo>
                      <a:pt x="267938" y="267843"/>
                    </a:lnTo>
                    <a:lnTo>
                      <a:pt x="267938" y="238125"/>
                    </a:lnTo>
                    <a:lnTo>
                      <a:pt x="297751" y="238125"/>
                    </a:lnTo>
                    <a:lnTo>
                      <a:pt x="297751" y="208312"/>
                    </a:lnTo>
                    <a:lnTo>
                      <a:pt x="327470" y="208312"/>
                    </a:lnTo>
                    <a:lnTo>
                      <a:pt x="327470" y="178498"/>
                    </a:lnTo>
                    <a:lnTo>
                      <a:pt x="357188" y="178498"/>
                    </a:lnTo>
                    <a:lnTo>
                      <a:pt x="357188" y="148780"/>
                    </a:lnTo>
                    <a:lnTo>
                      <a:pt x="387001" y="148780"/>
                    </a:lnTo>
                    <a:lnTo>
                      <a:pt x="387001" y="89249"/>
                    </a:lnTo>
                    <a:lnTo>
                      <a:pt x="357188" y="89249"/>
                    </a:lnTo>
                    <a:lnTo>
                      <a:pt x="357188" y="59436"/>
                    </a:lnTo>
                    <a:lnTo>
                      <a:pt x="327470" y="59436"/>
                    </a:lnTo>
                    <a:lnTo>
                      <a:pt x="327470" y="89249"/>
                    </a:lnTo>
                    <a:lnTo>
                      <a:pt x="297751" y="89249"/>
                    </a:lnTo>
                    <a:lnTo>
                      <a:pt x="297751" y="119063"/>
                    </a:lnTo>
                    <a:lnTo>
                      <a:pt x="267938" y="119063"/>
                    </a:lnTo>
                    <a:lnTo>
                      <a:pt x="267938" y="148780"/>
                    </a:lnTo>
                    <a:lnTo>
                      <a:pt x="238125" y="148780"/>
                    </a:lnTo>
                    <a:lnTo>
                      <a:pt x="238125" y="178498"/>
                    </a:lnTo>
                    <a:lnTo>
                      <a:pt x="208407" y="178498"/>
                    </a:lnTo>
                    <a:lnTo>
                      <a:pt x="208407" y="59436"/>
                    </a:lnTo>
                    <a:lnTo>
                      <a:pt x="178689" y="59436"/>
                    </a:lnTo>
                    <a:lnTo>
                      <a:pt x="178689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89345" y="29718"/>
                    </a:lnTo>
                    <a:lnTo>
                      <a:pt x="89345" y="119063"/>
                    </a:lnTo>
                    <a:lnTo>
                      <a:pt x="59627" y="119063"/>
                    </a:lnTo>
                    <a:lnTo>
                      <a:pt x="59627" y="148780"/>
                    </a:lnTo>
                    <a:lnTo>
                      <a:pt x="59627" y="267843"/>
                    </a:lnTo>
                    <a:lnTo>
                      <a:pt x="29813" y="267843"/>
                    </a:lnTo>
                    <a:lnTo>
                      <a:pt x="29813" y="476250"/>
                    </a:lnTo>
                    <a:lnTo>
                      <a:pt x="0" y="476250"/>
                    </a:lnTo>
                    <a:lnTo>
                      <a:pt x="0" y="654748"/>
                    </a:lnTo>
                    <a:lnTo>
                      <a:pt x="29813" y="654748"/>
                    </a:lnTo>
                    <a:lnTo>
                      <a:pt x="29813" y="744093"/>
                    </a:lnTo>
                    <a:lnTo>
                      <a:pt x="59627" y="744093"/>
                    </a:lnTo>
                    <a:lnTo>
                      <a:pt x="59627" y="863155"/>
                    </a:lnTo>
                    <a:lnTo>
                      <a:pt x="89345" y="863155"/>
                    </a:lnTo>
                    <a:lnTo>
                      <a:pt x="89345" y="922687"/>
                    </a:lnTo>
                    <a:lnTo>
                      <a:pt x="59627" y="922687"/>
                    </a:lnTo>
                    <a:lnTo>
                      <a:pt x="59627" y="1011936"/>
                    </a:lnTo>
                    <a:lnTo>
                      <a:pt x="29813" y="1011936"/>
                    </a:lnTo>
                    <a:lnTo>
                      <a:pt x="29813" y="1101281"/>
                    </a:lnTo>
                    <a:lnTo>
                      <a:pt x="0" y="1101281"/>
                    </a:lnTo>
                    <a:lnTo>
                      <a:pt x="0" y="1190625"/>
                    </a:lnTo>
                    <a:lnTo>
                      <a:pt x="29813" y="1190625"/>
                    </a:lnTo>
                    <a:lnTo>
                      <a:pt x="29813" y="1220343"/>
                    </a:lnTo>
                    <a:lnTo>
                      <a:pt x="59627" y="1220343"/>
                    </a:lnTo>
                    <a:lnTo>
                      <a:pt x="59627" y="1250061"/>
                    </a:lnTo>
                    <a:lnTo>
                      <a:pt x="119063" y="1250061"/>
                    </a:lnTo>
                    <a:lnTo>
                      <a:pt x="119063" y="1279874"/>
                    </a:lnTo>
                    <a:lnTo>
                      <a:pt x="178689" y="1279874"/>
                    </a:lnTo>
                    <a:lnTo>
                      <a:pt x="178689" y="1250061"/>
                    </a:lnTo>
                    <a:lnTo>
                      <a:pt x="238125" y="1250061"/>
                    </a:lnTo>
                    <a:lnTo>
                      <a:pt x="238125" y="1220343"/>
                    </a:lnTo>
                    <a:lnTo>
                      <a:pt x="267938" y="1220343"/>
                    </a:lnTo>
                    <a:lnTo>
                      <a:pt x="267938" y="1190625"/>
                    </a:lnTo>
                    <a:lnTo>
                      <a:pt x="297751" y="1190625"/>
                    </a:lnTo>
                    <a:lnTo>
                      <a:pt x="297751" y="863155"/>
                    </a:lnTo>
                    <a:lnTo>
                      <a:pt x="327470" y="863155"/>
                    </a:lnTo>
                    <a:lnTo>
                      <a:pt x="327470" y="773811"/>
                    </a:lnTo>
                    <a:lnTo>
                      <a:pt x="357188" y="773811"/>
                    </a:lnTo>
                    <a:lnTo>
                      <a:pt x="357188" y="595313"/>
                    </a:lnTo>
                    <a:lnTo>
                      <a:pt x="327470" y="595313"/>
                    </a:lnTo>
                    <a:lnTo>
                      <a:pt x="327470" y="476250"/>
                    </a:lnTo>
                    <a:lnTo>
                      <a:pt x="357188" y="476250"/>
                    </a:lnTo>
                    <a:lnTo>
                      <a:pt x="357188" y="446437"/>
                    </a:lnTo>
                    <a:lnTo>
                      <a:pt x="416814" y="446437"/>
                    </a:lnTo>
                    <a:lnTo>
                      <a:pt x="416814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38"/>
              <p:cNvSpPr/>
              <p:nvPr/>
            </p:nvSpPr>
            <p:spPr>
              <a:xfrm>
                <a:off x="4517231" y="4143374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38"/>
              <p:cNvSpPr/>
              <p:nvPr/>
            </p:nvSpPr>
            <p:spPr>
              <a:xfrm>
                <a:off x="4576762" y="40540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38"/>
              <p:cNvSpPr/>
              <p:nvPr/>
            </p:nvSpPr>
            <p:spPr>
              <a:xfrm>
                <a:off x="4547044" y="4083843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38"/>
              <p:cNvSpPr/>
              <p:nvPr/>
            </p:nvSpPr>
            <p:spPr>
              <a:xfrm>
                <a:off x="4338637" y="3905249"/>
                <a:ext cx="267843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67843" h="148780" extrusionOk="0">
                    <a:moveTo>
                      <a:pt x="238125" y="59531"/>
                    </a:moveTo>
                    <a:lnTo>
                      <a:pt x="238125" y="29718"/>
                    </a:lnTo>
                    <a:lnTo>
                      <a:pt x="178594" y="29718"/>
                    </a:lnTo>
                    <a:lnTo>
                      <a:pt x="178594" y="0"/>
                    </a:lnTo>
                    <a:lnTo>
                      <a:pt x="89345" y="0"/>
                    </a:lnTo>
                    <a:lnTo>
                      <a:pt x="89345" y="29718"/>
                    </a:lnTo>
                    <a:lnTo>
                      <a:pt x="29718" y="29718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718" y="89345"/>
                    </a:lnTo>
                    <a:lnTo>
                      <a:pt x="29718" y="119063"/>
                    </a:lnTo>
                    <a:lnTo>
                      <a:pt x="89345" y="119063"/>
                    </a:lnTo>
                    <a:lnTo>
                      <a:pt x="89345" y="148780"/>
                    </a:lnTo>
                    <a:lnTo>
                      <a:pt x="178594" y="148780"/>
                    </a:lnTo>
                    <a:lnTo>
                      <a:pt x="178594" y="119063"/>
                    </a:lnTo>
                    <a:lnTo>
                      <a:pt x="238125" y="119063"/>
                    </a:lnTo>
                    <a:lnTo>
                      <a:pt x="238125" y="89345"/>
                    </a:lnTo>
                    <a:lnTo>
                      <a:pt x="267843" y="89345"/>
                    </a:lnTo>
                    <a:lnTo>
                      <a:pt x="267843" y="59531"/>
                    </a:lnTo>
                    <a:lnTo>
                      <a:pt x="238125" y="59531"/>
                    </a:lnTo>
                    <a:close/>
                  </a:path>
                </a:pathLst>
              </a:custGeom>
              <a:solidFill>
                <a:schemeClr val="lt2"/>
              </a:solidFill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38"/>
              <p:cNvSpPr/>
              <p:nvPr/>
            </p:nvSpPr>
            <p:spPr>
              <a:xfrm>
                <a:off x="4666106" y="3934967"/>
                <a:ext cx="267843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67843" h="148875" extrusionOk="0">
                    <a:moveTo>
                      <a:pt x="29718" y="89345"/>
                    </a:moveTo>
                    <a:lnTo>
                      <a:pt x="29718" y="119063"/>
                    </a:lnTo>
                    <a:lnTo>
                      <a:pt x="89249" y="119063"/>
                    </a:lnTo>
                    <a:lnTo>
                      <a:pt x="89249" y="148876"/>
                    </a:lnTo>
                    <a:lnTo>
                      <a:pt x="178499" y="148876"/>
                    </a:lnTo>
                    <a:lnTo>
                      <a:pt x="178499" y="119063"/>
                    </a:lnTo>
                    <a:lnTo>
                      <a:pt x="238125" y="119063"/>
                    </a:lnTo>
                    <a:lnTo>
                      <a:pt x="238125" y="89345"/>
                    </a:lnTo>
                    <a:lnTo>
                      <a:pt x="267843" y="89345"/>
                    </a:lnTo>
                    <a:lnTo>
                      <a:pt x="267843" y="59627"/>
                    </a:lnTo>
                    <a:lnTo>
                      <a:pt x="238125" y="59627"/>
                    </a:lnTo>
                    <a:lnTo>
                      <a:pt x="238125" y="29813"/>
                    </a:lnTo>
                    <a:lnTo>
                      <a:pt x="178499" y="29813"/>
                    </a:lnTo>
                    <a:lnTo>
                      <a:pt x="178499" y="0"/>
                    </a:lnTo>
                    <a:lnTo>
                      <a:pt x="89249" y="0"/>
                    </a:lnTo>
                    <a:lnTo>
                      <a:pt x="89249" y="29813"/>
                    </a:lnTo>
                    <a:lnTo>
                      <a:pt x="29718" y="29813"/>
                    </a:lnTo>
                    <a:lnTo>
                      <a:pt x="29718" y="59627"/>
                    </a:lnTo>
                    <a:lnTo>
                      <a:pt x="0" y="59627"/>
                    </a:lnTo>
                    <a:lnTo>
                      <a:pt x="0" y="89345"/>
                    </a:lnTo>
                    <a:lnTo>
                      <a:pt x="29718" y="8934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38"/>
              <p:cNvSpPr/>
              <p:nvPr/>
            </p:nvSpPr>
            <p:spPr>
              <a:xfrm>
                <a:off x="4606480" y="39945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38"/>
              <p:cNvSpPr/>
              <p:nvPr/>
            </p:nvSpPr>
            <p:spPr>
              <a:xfrm>
                <a:off x="4636293" y="393496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38"/>
              <p:cNvSpPr/>
              <p:nvPr/>
            </p:nvSpPr>
            <p:spPr>
              <a:xfrm>
                <a:off x="4457700" y="3696842"/>
                <a:ext cx="38690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86905" h="238125" extrusionOk="0">
                    <a:moveTo>
                      <a:pt x="208407" y="208407"/>
                    </a:moveTo>
                    <a:lnTo>
                      <a:pt x="208407" y="238125"/>
                    </a:lnTo>
                    <a:lnTo>
                      <a:pt x="238125" y="238125"/>
                    </a:lnTo>
                    <a:lnTo>
                      <a:pt x="238125" y="208407"/>
                    </a:lnTo>
                    <a:lnTo>
                      <a:pt x="267843" y="208407"/>
                    </a:lnTo>
                    <a:lnTo>
                      <a:pt x="267843" y="178689"/>
                    </a:lnTo>
                    <a:lnTo>
                      <a:pt x="327469" y="178689"/>
                    </a:lnTo>
                    <a:lnTo>
                      <a:pt x="327469" y="148876"/>
                    </a:lnTo>
                    <a:lnTo>
                      <a:pt x="357188" y="148876"/>
                    </a:lnTo>
                    <a:lnTo>
                      <a:pt x="357188" y="119063"/>
                    </a:lnTo>
                    <a:lnTo>
                      <a:pt x="386906" y="119063"/>
                    </a:lnTo>
                    <a:lnTo>
                      <a:pt x="386906" y="59627"/>
                    </a:lnTo>
                    <a:lnTo>
                      <a:pt x="357188" y="59627"/>
                    </a:lnTo>
                    <a:lnTo>
                      <a:pt x="357188" y="29813"/>
                    </a:lnTo>
                    <a:lnTo>
                      <a:pt x="327469" y="29813"/>
                    </a:lnTo>
                    <a:lnTo>
                      <a:pt x="327469" y="0"/>
                    </a:lnTo>
                    <a:lnTo>
                      <a:pt x="267843" y="0"/>
                    </a:lnTo>
                    <a:lnTo>
                      <a:pt x="267843" y="29813"/>
                    </a:lnTo>
                    <a:lnTo>
                      <a:pt x="238125" y="29813"/>
                    </a:lnTo>
                    <a:lnTo>
                      <a:pt x="238125" y="59627"/>
                    </a:lnTo>
                    <a:lnTo>
                      <a:pt x="208407" y="59627"/>
                    </a:lnTo>
                    <a:lnTo>
                      <a:pt x="208407" y="148876"/>
                    </a:lnTo>
                    <a:lnTo>
                      <a:pt x="178594" y="148876"/>
                    </a:lnTo>
                    <a:lnTo>
                      <a:pt x="178594" y="59627"/>
                    </a:lnTo>
                    <a:lnTo>
                      <a:pt x="148781" y="59627"/>
                    </a:lnTo>
                    <a:lnTo>
                      <a:pt x="148781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29718" y="29813"/>
                    </a:lnTo>
                    <a:lnTo>
                      <a:pt x="29718" y="59627"/>
                    </a:lnTo>
                    <a:lnTo>
                      <a:pt x="0" y="59627"/>
                    </a:lnTo>
                    <a:lnTo>
                      <a:pt x="0" y="119063"/>
                    </a:lnTo>
                    <a:lnTo>
                      <a:pt x="29718" y="119063"/>
                    </a:lnTo>
                    <a:lnTo>
                      <a:pt x="29718" y="148876"/>
                    </a:lnTo>
                    <a:lnTo>
                      <a:pt x="59531" y="148876"/>
                    </a:lnTo>
                    <a:lnTo>
                      <a:pt x="59531" y="178689"/>
                    </a:lnTo>
                    <a:lnTo>
                      <a:pt x="119063" y="178689"/>
                    </a:lnTo>
                    <a:lnTo>
                      <a:pt x="119063" y="208407"/>
                    </a:lnTo>
                    <a:lnTo>
                      <a:pt x="148781" y="208407"/>
                    </a:lnTo>
                    <a:lnTo>
                      <a:pt x="148781" y="238125"/>
                    </a:lnTo>
                    <a:lnTo>
                      <a:pt x="178594" y="238125"/>
                    </a:lnTo>
                    <a:lnTo>
                      <a:pt x="178594" y="208407"/>
                    </a:lnTo>
                    <a:lnTo>
                      <a:pt x="208407" y="208407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38"/>
              <p:cNvSpPr/>
              <p:nvPr/>
            </p:nvSpPr>
            <p:spPr>
              <a:xfrm>
                <a:off x="4933950" y="3548062"/>
                <a:ext cx="446532" cy="1666875"/>
              </a:xfrm>
              <a:custGeom>
                <a:avLst/>
                <a:gdLst/>
                <a:ahLst/>
                <a:cxnLst/>
                <a:rect l="l" t="t" r="r" b="b"/>
                <a:pathLst>
                  <a:path w="446532" h="1666875" extrusionOk="0">
                    <a:moveTo>
                      <a:pt x="297656" y="1160907"/>
                    </a:moveTo>
                    <a:lnTo>
                      <a:pt x="327470" y="1160907"/>
                    </a:lnTo>
                    <a:lnTo>
                      <a:pt x="327470" y="1101281"/>
                    </a:lnTo>
                    <a:lnTo>
                      <a:pt x="357188" y="1101281"/>
                    </a:lnTo>
                    <a:lnTo>
                      <a:pt x="357188" y="1041845"/>
                    </a:lnTo>
                    <a:lnTo>
                      <a:pt x="327470" y="1041845"/>
                    </a:lnTo>
                    <a:lnTo>
                      <a:pt x="327470" y="1012031"/>
                    </a:lnTo>
                    <a:lnTo>
                      <a:pt x="238125" y="1012031"/>
                    </a:lnTo>
                    <a:lnTo>
                      <a:pt x="238125" y="386905"/>
                    </a:lnTo>
                    <a:lnTo>
                      <a:pt x="267843" y="386905"/>
                    </a:lnTo>
                    <a:lnTo>
                      <a:pt x="267843" y="357188"/>
                    </a:lnTo>
                    <a:lnTo>
                      <a:pt x="267843" y="327470"/>
                    </a:lnTo>
                    <a:lnTo>
                      <a:pt x="267843" y="297656"/>
                    </a:lnTo>
                    <a:lnTo>
                      <a:pt x="297656" y="297656"/>
                    </a:lnTo>
                    <a:lnTo>
                      <a:pt x="297656" y="238125"/>
                    </a:lnTo>
                    <a:lnTo>
                      <a:pt x="357188" y="238125"/>
                    </a:lnTo>
                    <a:lnTo>
                      <a:pt x="357188" y="208407"/>
                    </a:lnTo>
                    <a:lnTo>
                      <a:pt x="416719" y="208407"/>
                    </a:lnTo>
                    <a:lnTo>
                      <a:pt x="446532" y="208407"/>
                    </a:lnTo>
                    <a:lnTo>
                      <a:pt x="446532" y="178594"/>
                    </a:lnTo>
                    <a:lnTo>
                      <a:pt x="416719" y="178594"/>
                    </a:lnTo>
                    <a:lnTo>
                      <a:pt x="357188" y="178594"/>
                    </a:lnTo>
                    <a:lnTo>
                      <a:pt x="357188" y="148780"/>
                    </a:lnTo>
                    <a:lnTo>
                      <a:pt x="297656" y="148780"/>
                    </a:lnTo>
                    <a:lnTo>
                      <a:pt x="297656" y="89345"/>
                    </a:lnTo>
                    <a:lnTo>
                      <a:pt x="267843" y="89345"/>
                    </a:lnTo>
                    <a:lnTo>
                      <a:pt x="267843" y="29718"/>
                    </a:lnTo>
                    <a:lnTo>
                      <a:pt x="267843" y="0"/>
                    </a:ln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238125" y="89345"/>
                    </a:lnTo>
                    <a:lnTo>
                      <a:pt x="208407" y="89345"/>
                    </a:lnTo>
                    <a:lnTo>
                      <a:pt x="208407" y="148780"/>
                    </a:lnTo>
                    <a:lnTo>
                      <a:pt x="148781" y="148780"/>
                    </a:lnTo>
                    <a:lnTo>
                      <a:pt x="148781" y="178594"/>
                    </a:lnTo>
                    <a:lnTo>
                      <a:pt x="89344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89344" y="208407"/>
                    </a:lnTo>
                    <a:lnTo>
                      <a:pt x="148781" y="208407"/>
                    </a:lnTo>
                    <a:lnTo>
                      <a:pt x="148781" y="238125"/>
                    </a:lnTo>
                    <a:lnTo>
                      <a:pt x="148781" y="297656"/>
                    </a:lnTo>
                    <a:lnTo>
                      <a:pt x="119063" y="297656"/>
                    </a:lnTo>
                    <a:lnTo>
                      <a:pt x="119063" y="1012031"/>
                    </a:lnTo>
                    <a:lnTo>
                      <a:pt x="29718" y="1012031"/>
                    </a:lnTo>
                    <a:lnTo>
                      <a:pt x="29718" y="1041845"/>
                    </a:lnTo>
                    <a:lnTo>
                      <a:pt x="0" y="1041845"/>
                    </a:lnTo>
                    <a:lnTo>
                      <a:pt x="0" y="1101281"/>
                    </a:lnTo>
                    <a:lnTo>
                      <a:pt x="29718" y="1101281"/>
                    </a:lnTo>
                    <a:lnTo>
                      <a:pt x="29718" y="1160907"/>
                    </a:lnTo>
                    <a:lnTo>
                      <a:pt x="59531" y="1160907"/>
                    </a:lnTo>
                    <a:lnTo>
                      <a:pt x="59531" y="1190625"/>
                    </a:lnTo>
                    <a:lnTo>
                      <a:pt x="119063" y="1190625"/>
                    </a:lnTo>
                    <a:lnTo>
                      <a:pt x="119063" y="1637157"/>
                    </a:lnTo>
                    <a:lnTo>
                      <a:pt x="148781" y="1637157"/>
                    </a:lnTo>
                    <a:lnTo>
                      <a:pt x="148781" y="1666875"/>
                    </a:lnTo>
                    <a:lnTo>
                      <a:pt x="208407" y="1666875"/>
                    </a:lnTo>
                    <a:lnTo>
                      <a:pt x="208407" y="1637157"/>
                    </a:lnTo>
                    <a:lnTo>
                      <a:pt x="238125" y="1637157"/>
                    </a:lnTo>
                    <a:lnTo>
                      <a:pt x="238125" y="1190625"/>
                    </a:lnTo>
                    <a:lnTo>
                      <a:pt x="297656" y="1190625"/>
                    </a:lnTo>
                    <a:lnTo>
                      <a:pt x="297656" y="1160907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38"/>
              <p:cNvSpPr/>
              <p:nvPr/>
            </p:nvSpPr>
            <p:spPr>
              <a:xfrm>
                <a:off x="5797105" y="4708969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89345" y="59436"/>
                    </a:moveTo>
                    <a:lnTo>
                      <a:pt x="89345" y="29718"/>
                    </a:lnTo>
                    <a:lnTo>
                      <a:pt x="89345" y="0"/>
                    </a:lnTo>
                    <a:lnTo>
                      <a:pt x="59627" y="0"/>
                    </a:lnTo>
                    <a:lnTo>
                      <a:pt x="59627" y="29718"/>
                    </a:lnTo>
                    <a:lnTo>
                      <a:pt x="59627" y="59436"/>
                    </a:lnTo>
                    <a:lnTo>
                      <a:pt x="29813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813" y="89249"/>
                    </a:lnTo>
                    <a:lnTo>
                      <a:pt x="59627" y="89249"/>
                    </a:lnTo>
                    <a:lnTo>
                      <a:pt x="59627" y="119063"/>
                    </a:lnTo>
                    <a:lnTo>
                      <a:pt x="59627" y="148780"/>
                    </a:lnTo>
                    <a:lnTo>
                      <a:pt x="89345" y="148780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876" y="89249"/>
                    </a:lnTo>
                    <a:lnTo>
                      <a:pt x="148876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38"/>
              <p:cNvSpPr/>
              <p:nvPr/>
            </p:nvSpPr>
            <p:spPr>
              <a:xfrm>
                <a:off x="5201792" y="4976812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89345" y="59531"/>
                    </a:moveTo>
                    <a:lnTo>
                      <a:pt x="89345" y="29718"/>
                    </a:lnTo>
                    <a:lnTo>
                      <a:pt x="89345" y="0"/>
                    </a:lnTo>
                    <a:lnTo>
                      <a:pt x="59627" y="0"/>
                    </a:lnTo>
                    <a:lnTo>
                      <a:pt x="59627" y="29718"/>
                    </a:lnTo>
                    <a:lnTo>
                      <a:pt x="59627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813" y="89345"/>
                    </a:lnTo>
                    <a:lnTo>
                      <a:pt x="59627" y="89345"/>
                    </a:lnTo>
                    <a:lnTo>
                      <a:pt x="59627" y="119063"/>
                    </a:lnTo>
                    <a:lnTo>
                      <a:pt x="59627" y="148780"/>
                    </a:lnTo>
                    <a:lnTo>
                      <a:pt x="89345" y="148780"/>
                    </a:lnTo>
                    <a:lnTo>
                      <a:pt x="89345" y="119063"/>
                    </a:lnTo>
                    <a:lnTo>
                      <a:pt x="89345" y="89345"/>
                    </a:lnTo>
                    <a:lnTo>
                      <a:pt x="119063" y="89345"/>
                    </a:lnTo>
                    <a:lnTo>
                      <a:pt x="148876" y="89345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345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38"/>
              <p:cNvSpPr/>
              <p:nvPr/>
            </p:nvSpPr>
            <p:spPr>
              <a:xfrm>
                <a:off x="4874418" y="3786187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59531" y="148780"/>
                    </a:moveTo>
                    <a:lnTo>
                      <a:pt x="89249" y="148780"/>
                    </a:lnTo>
                    <a:lnTo>
                      <a:pt x="89249" y="119063"/>
                    </a:lnTo>
                    <a:lnTo>
                      <a:pt x="89249" y="89345"/>
                    </a:lnTo>
                    <a:lnTo>
                      <a:pt x="119063" y="89345"/>
                    </a:lnTo>
                    <a:lnTo>
                      <a:pt x="148876" y="89345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813" y="89345"/>
                    </a:lnTo>
                    <a:lnTo>
                      <a:pt x="59531" y="89345"/>
                    </a:lnTo>
                    <a:lnTo>
                      <a:pt x="59531" y="119063"/>
                    </a:lnTo>
                    <a:lnTo>
                      <a:pt x="59531" y="14878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38"/>
              <p:cNvSpPr/>
              <p:nvPr/>
            </p:nvSpPr>
            <p:spPr>
              <a:xfrm>
                <a:off x="4338637" y="4054029"/>
                <a:ext cx="14878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875" extrusionOk="0">
                    <a:moveTo>
                      <a:pt x="59531" y="29813"/>
                    </a:moveTo>
                    <a:lnTo>
                      <a:pt x="59531" y="59627"/>
                    </a:lnTo>
                    <a:lnTo>
                      <a:pt x="29718" y="59627"/>
                    </a:lnTo>
                    <a:lnTo>
                      <a:pt x="0" y="59627"/>
                    </a:lnTo>
                    <a:lnTo>
                      <a:pt x="0" y="89345"/>
                    </a:lnTo>
                    <a:lnTo>
                      <a:pt x="29718" y="89345"/>
                    </a:lnTo>
                    <a:lnTo>
                      <a:pt x="59531" y="89345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345" y="148876"/>
                    </a:lnTo>
                    <a:lnTo>
                      <a:pt x="89345" y="119063"/>
                    </a:lnTo>
                    <a:lnTo>
                      <a:pt x="89345" y="89345"/>
                    </a:lnTo>
                    <a:lnTo>
                      <a:pt x="119063" y="89345"/>
                    </a:lnTo>
                    <a:lnTo>
                      <a:pt x="148780" y="89345"/>
                    </a:lnTo>
                    <a:lnTo>
                      <a:pt x="148780" y="59627"/>
                    </a:lnTo>
                    <a:lnTo>
                      <a:pt x="119063" y="59627"/>
                    </a:lnTo>
                    <a:lnTo>
                      <a:pt x="89345" y="59627"/>
                    </a:lnTo>
                    <a:lnTo>
                      <a:pt x="89345" y="29813"/>
                    </a:lnTo>
                    <a:lnTo>
                      <a:pt x="89345" y="0"/>
                    </a:lnTo>
                    <a:lnTo>
                      <a:pt x="59531" y="0"/>
                    </a:lnTo>
                    <a:lnTo>
                      <a:pt x="59531" y="29813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38"/>
              <p:cNvSpPr/>
              <p:nvPr/>
            </p:nvSpPr>
            <p:spPr>
              <a:xfrm>
                <a:off x="5291137" y="3518344"/>
                <a:ext cx="505967" cy="1279874"/>
              </a:xfrm>
              <a:custGeom>
                <a:avLst/>
                <a:gdLst/>
                <a:ahLst/>
                <a:cxnLst/>
                <a:rect l="l" t="t" r="r" b="b"/>
                <a:pathLst>
                  <a:path w="505967" h="1279874" extrusionOk="0">
                    <a:moveTo>
                      <a:pt x="446532" y="1160812"/>
                    </a:moveTo>
                    <a:lnTo>
                      <a:pt x="446532" y="1130998"/>
                    </a:lnTo>
                    <a:lnTo>
                      <a:pt x="446532" y="1011936"/>
                    </a:lnTo>
                    <a:lnTo>
                      <a:pt x="476250" y="1011936"/>
                    </a:lnTo>
                    <a:lnTo>
                      <a:pt x="476250" y="803624"/>
                    </a:lnTo>
                    <a:lnTo>
                      <a:pt x="505968" y="803624"/>
                    </a:lnTo>
                    <a:lnTo>
                      <a:pt x="505968" y="625030"/>
                    </a:lnTo>
                    <a:lnTo>
                      <a:pt x="476250" y="625030"/>
                    </a:lnTo>
                    <a:lnTo>
                      <a:pt x="476250" y="535686"/>
                    </a:lnTo>
                    <a:lnTo>
                      <a:pt x="446532" y="535686"/>
                    </a:lnTo>
                    <a:lnTo>
                      <a:pt x="446532" y="416623"/>
                    </a:lnTo>
                    <a:lnTo>
                      <a:pt x="416719" y="416623"/>
                    </a:lnTo>
                    <a:lnTo>
                      <a:pt x="416719" y="357188"/>
                    </a:lnTo>
                    <a:lnTo>
                      <a:pt x="446532" y="357188"/>
                    </a:lnTo>
                    <a:lnTo>
                      <a:pt x="446532" y="267843"/>
                    </a:lnTo>
                    <a:lnTo>
                      <a:pt x="476250" y="267843"/>
                    </a:lnTo>
                    <a:lnTo>
                      <a:pt x="476250" y="178498"/>
                    </a:lnTo>
                    <a:lnTo>
                      <a:pt x="505968" y="178498"/>
                    </a:lnTo>
                    <a:lnTo>
                      <a:pt x="505968" y="89249"/>
                    </a:lnTo>
                    <a:lnTo>
                      <a:pt x="476250" y="89249"/>
                    </a:lnTo>
                    <a:lnTo>
                      <a:pt x="476250" y="59436"/>
                    </a:lnTo>
                    <a:lnTo>
                      <a:pt x="446532" y="59436"/>
                    </a:lnTo>
                    <a:lnTo>
                      <a:pt x="446532" y="29718"/>
                    </a:lnTo>
                    <a:lnTo>
                      <a:pt x="386905" y="29718"/>
                    </a:lnTo>
                    <a:lnTo>
                      <a:pt x="386905" y="0"/>
                    </a:lnTo>
                    <a:lnTo>
                      <a:pt x="327470" y="0"/>
                    </a:lnTo>
                    <a:lnTo>
                      <a:pt x="327470" y="29718"/>
                    </a:lnTo>
                    <a:lnTo>
                      <a:pt x="267843" y="29718"/>
                    </a:lnTo>
                    <a:lnTo>
                      <a:pt x="267843" y="59436"/>
                    </a:lnTo>
                    <a:lnTo>
                      <a:pt x="238125" y="59436"/>
                    </a:lnTo>
                    <a:lnTo>
                      <a:pt x="238125" y="89249"/>
                    </a:lnTo>
                    <a:lnTo>
                      <a:pt x="208407" y="89249"/>
                    </a:lnTo>
                    <a:lnTo>
                      <a:pt x="208407" y="416623"/>
                    </a:lnTo>
                    <a:lnTo>
                      <a:pt x="178594" y="416623"/>
                    </a:lnTo>
                    <a:lnTo>
                      <a:pt x="178594" y="505968"/>
                    </a:lnTo>
                    <a:lnTo>
                      <a:pt x="148780" y="505968"/>
                    </a:lnTo>
                    <a:lnTo>
                      <a:pt x="148780" y="684562"/>
                    </a:lnTo>
                    <a:lnTo>
                      <a:pt x="178594" y="684562"/>
                    </a:lnTo>
                    <a:lnTo>
                      <a:pt x="178594" y="803624"/>
                    </a:lnTo>
                    <a:lnTo>
                      <a:pt x="148780" y="803624"/>
                    </a:lnTo>
                    <a:lnTo>
                      <a:pt x="148780" y="833438"/>
                    </a:lnTo>
                    <a:lnTo>
                      <a:pt x="89345" y="833438"/>
                    </a:lnTo>
                    <a:lnTo>
                      <a:pt x="89345" y="863155"/>
                    </a:lnTo>
                    <a:lnTo>
                      <a:pt x="59531" y="863155"/>
                    </a:lnTo>
                    <a:lnTo>
                      <a:pt x="59531" y="892873"/>
                    </a:lnTo>
                    <a:lnTo>
                      <a:pt x="29718" y="892873"/>
                    </a:lnTo>
                    <a:lnTo>
                      <a:pt x="29718" y="922687"/>
                    </a:lnTo>
                    <a:lnTo>
                      <a:pt x="0" y="922687"/>
                    </a:lnTo>
                    <a:lnTo>
                      <a:pt x="0" y="952500"/>
                    </a:lnTo>
                    <a:lnTo>
                      <a:pt x="29718" y="952500"/>
                    </a:lnTo>
                    <a:lnTo>
                      <a:pt x="29718" y="982218"/>
                    </a:lnTo>
                    <a:lnTo>
                      <a:pt x="89345" y="982218"/>
                    </a:lnTo>
                    <a:lnTo>
                      <a:pt x="89345" y="952500"/>
                    </a:lnTo>
                    <a:lnTo>
                      <a:pt x="119063" y="952500"/>
                    </a:lnTo>
                    <a:lnTo>
                      <a:pt x="119063" y="922687"/>
                    </a:lnTo>
                    <a:lnTo>
                      <a:pt x="178594" y="922687"/>
                    </a:lnTo>
                    <a:lnTo>
                      <a:pt x="178594" y="952500"/>
                    </a:lnTo>
                    <a:lnTo>
                      <a:pt x="148780" y="952500"/>
                    </a:lnTo>
                    <a:lnTo>
                      <a:pt x="148780" y="982218"/>
                    </a:lnTo>
                    <a:lnTo>
                      <a:pt x="119063" y="982218"/>
                    </a:lnTo>
                    <a:lnTo>
                      <a:pt x="119063" y="1011936"/>
                    </a:lnTo>
                    <a:lnTo>
                      <a:pt x="89345" y="1011936"/>
                    </a:lnTo>
                    <a:lnTo>
                      <a:pt x="89345" y="1041749"/>
                    </a:lnTo>
                    <a:lnTo>
                      <a:pt x="59531" y="1041749"/>
                    </a:lnTo>
                    <a:lnTo>
                      <a:pt x="59531" y="1101281"/>
                    </a:lnTo>
                    <a:lnTo>
                      <a:pt x="89345" y="1101281"/>
                    </a:lnTo>
                    <a:lnTo>
                      <a:pt x="89345" y="1130998"/>
                    </a:lnTo>
                    <a:lnTo>
                      <a:pt x="119063" y="1130998"/>
                    </a:lnTo>
                    <a:lnTo>
                      <a:pt x="119063" y="1101281"/>
                    </a:lnTo>
                    <a:lnTo>
                      <a:pt x="148780" y="1101281"/>
                    </a:lnTo>
                    <a:lnTo>
                      <a:pt x="148780" y="1071563"/>
                    </a:lnTo>
                    <a:lnTo>
                      <a:pt x="178594" y="1071563"/>
                    </a:lnTo>
                    <a:lnTo>
                      <a:pt x="178594" y="1041749"/>
                    </a:lnTo>
                    <a:lnTo>
                      <a:pt x="208407" y="1041749"/>
                    </a:lnTo>
                    <a:lnTo>
                      <a:pt x="208407" y="1011936"/>
                    </a:lnTo>
                    <a:lnTo>
                      <a:pt x="238125" y="1011936"/>
                    </a:lnTo>
                    <a:lnTo>
                      <a:pt x="238125" y="982218"/>
                    </a:lnTo>
                    <a:lnTo>
                      <a:pt x="267843" y="982218"/>
                    </a:lnTo>
                    <a:lnTo>
                      <a:pt x="267843" y="1011936"/>
                    </a:lnTo>
                    <a:lnTo>
                      <a:pt x="238125" y="1011936"/>
                    </a:lnTo>
                    <a:lnTo>
                      <a:pt x="238125" y="1041749"/>
                    </a:lnTo>
                    <a:lnTo>
                      <a:pt x="208407" y="1041749"/>
                    </a:lnTo>
                    <a:lnTo>
                      <a:pt x="208407" y="1071563"/>
                    </a:lnTo>
                    <a:lnTo>
                      <a:pt x="178594" y="1071563"/>
                    </a:lnTo>
                    <a:lnTo>
                      <a:pt x="178594" y="1101281"/>
                    </a:lnTo>
                    <a:lnTo>
                      <a:pt x="148780" y="1101281"/>
                    </a:lnTo>
                    <a:lnTo>
                      <a:pt x="148780" y="1130998"/>
                    </a:lnTo>
                    <a:lnTo>
                      <a:pt x="119063" y="1130998"/>
                    </a:lnTo>
                    <a:lnTo>
                      <a:pt x="119063" y="1190625"/>
                    </a:lnTo>
                    <a:lnTo>
                      <a:pt x="148780" y="1190625"/>
                    </a:lnTo>
                    <a:lnTo>
                      <a:pt x="148780" y="1220343"/>
                    </a:lnTo>
                    <a:lnTo>
                      <a:pt x="178594" y="1220343"/>
                    </a:lnTo>
                    <a:lnTo>
                      <a:pt x="178594" y="1190625"/>
                    </a:lnTo>
                    <a:lnTo>
                      <a:pt x="208407" y="1190625"/>
                    </a:lnTo>
                    <a:lnTo>
                      <a:pt x="208407" y="1160812"/>
                    </a:lnTo>
                    <a:lnTo>
                      <a:pt x="238125" y="1160812"/>
                    </a:lnTo>
                    <a:lnTo>
                      <a:pt x="238125" y="1130998"/>
                    </a:lnTo>
                    <a:lnTo>
                      <a:pt x="267843" y="1130998"/>
                    </a:lnTo>
                    <a:lnTo>
                      <a:pt x="267843" y="1101281"/>
                    </a:lnTo>
                    <a:lnTo>
                      <a:pt x="297656" y="1101281"/>
                    </a:lnTo>
                    <a:lnTo>
                      <a:pt x="297656" y="1220343"/>
                    </a:lnTo>
                    <a:lnTo>
                      <a:pt x="327470" y="1220343"/>
                    </a:lnTo>
                    <a:lnTo>
                      <a:pt x="327470" y="1250061"/>
                    </a:lnTo>
                    <a:lnTo>
                      <a:pt x="357188" y="1250061"/>
                    </a:lnTo>
                    <a:lnTo>
                      <a:pt x="357188" y="1279874"/>
                    </a:lnTo>
                    <a:lnTo>
                      <a:pt x="386905" y="1279874"/>
                    </a:lnTo>
                    <a:lnTo>
                      <a:pt x="386905" y="1250061"/>
                    </a:lnTo>
                    <a:lnTo>
                      <a:pt x="416719" y="1250061"/>
                    </a:lnTo>
                    <a:lnTo>
                      <a:pt x="416719" y="1160812"/>
                    </a:lnTo>
                    <a:lnTo>
                      <a:pt x="446532" y="116081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38"/>
              <p:cNvSpPr/>
              <p:nvPr/>
            </p:nvSpPr>
            <p:spPr>
              <a:xfrm>
                <a:off x="5737669" y="4679155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38"/>
              <p:cNvSpPr/>
              <p:nvPr/>
            </p:nvSpPr>
            <p:spPr>
              <a:xfrm>
                <a:off x="5678043" y="48280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38"/>
              <p:cNvSpPr/>
              <p:nvPr/>
            </p:nvSpPr>
            <p:spPr>
              <a:xfrm>
                <a:off x="5707856" y="476840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38"/>
              <p:cNvSpPr/>
              <p:nvPr/>
            </p:nvSpPr>
            <p:spPr>
              <a:xfrm>
                <a:off x="5678042" y="4857749"/>
                <a:ext cx="267938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67938" h="148780" extrusionOk="0">
                    <a:moveTo>
                      <a:pt x="89345" y="29718"/>
                    </a:moveTo>
                    <a:lnTo>
                      <a:pt x="29813" y="29718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813" y="89345"/>
                    </a:lnTo>
                    <a:lnTo>
                      <a:pt x="29813" y="119063"/>
                    </a:lnTo>
                    <a:lnTo>
                      <a:pt x="89345" y="119063"/>
                    </a:lnTo>
                    <a:lnTo>
                      <a:pt x="89345" y="148780"/>
                    </a:lnTo>
                    <a:lnTo>
                      <a:pt x="178689" y="148780"/>
                    </a:lnTo>
                    <a:lnTo>
                      <a:pt x="178689" y="119063"/>
                    </a:lnTo>
                    <a:lnTo>
                      <a:pt x="238125" y="119063"/>
                    </a:lnTo>
                    <a:lnTo>
                      <a:pt x="238125" y="89345"/>
                    </a:lnTo>
                    <a:lnTo>
                      <a:pt x="267938" y="89345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178689" y="29718"/>
                    </a:lnTo>
                    <a:lnTo>
                      <a:pt x="178689" y="0"/>
                    </a:lnTo>
                    <a:lnTo>
                      <a:pt x="89345" y="0"/>
                    </a:lnTo>
                    <a:lnTo>
                      <a:pt x="89345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38"/>
              <p:cNvSpPr/>
              <p:nvPr/>
            </p:nvSpPr>
            <p:spPr>
              <a:xfrm>
                <a:off x="5350668" y="4828031"/>
                <a:ext cx="267938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67938" h="148780" extrusionOk="0">
                    <a:moveTo>
                      <a:pt x="238125" y="59436"/>
                    </a:moveTo>
                    <a:lnTo>
                      <a:pt x="238125" y="29718"/>
                    </a:lnTo>
                    <a:lnTo>
                      <a:pt x="178594" y="29718"/>
                    </a:lnTo>
                    <a:lnTo>
                      <a:pt x="178594" y="0"/>
                    </a:lnTo>
                    <a:lnTo>
                      <a:pt x="89249" y="0"/>
                    </a:lnTo>
                    <a:lnTo>
                      <a:pt x="89249" y="29718"/>
                    </a:lnTo>
                    <a:lnTo>
                      <a:pt x="29813" y="29718"/>
                    </a:lnTo>
                    <a:lnTo>
                      <a:pt x="29813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813" y="89249"/>
                    </a:lnTo>
                    <a:lnTo>
                      <a:pt x="29813" y="119063"/>
                    </a:lnTo>
                    <a:lnTo>
                      <a:pt x="89249" y="119063"/>
                    </a:lnTo>
                    <a:lnTo>
                      <a:pt x="89249" y="148780"/>
                    </a:lnTo>
                    <a:lnTo>
                      <a:pt x="178594" y="148780"/>
                    </a:lnTo>
                    <a:lnTo>
                      <a:pt x="178594" y="119063"/>
                    </a:lnTo>
                    <a:lnTo>
                      <a:pt x="238125" y="119063"/>
                    </a:lnTo>
                    <a:lnTo>
                      <a:pt x="238125" y="89249"/>
                    </a:lnTo>
                    <a:lnTo>
                      <a:pt x="267938" y="89249"/>
                    </a:lnTo>
                    <a:lnTo>
                      <a:pt x="267938" y="59436"/>
                    </a:lnTo>
                    <a:lnTo>
                      <a:pt x="238125" y="5943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38"/>
              <p:cNvSpPr/>
              <p:nvPr/>
            </p:nvSpPr>
            <p:spPr>
              <a:xfrm>
                <a:off x="5648325" y="485774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38"/>
              <p:cNvSpPr/>
              <p:nvPr/>
            </p:nvSpPr>
            <p:spPr>
              <a:xfrm>
                <a:off x="5618607" y="49172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38"/>
              <p:cNvSpPr/>
              <p:nvPr/>
            </p:nvSpPr>
            <p:spPr>
              <a:xfrm>
                <a:off x="5439917" y="4976812"/>
                <a:ext cx="38700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87000" h="238125" extrusionOk="0">
                    <a:moveTo>
                      <a:pt x="178689" y="29718"/>
                    </a:moveTo>
                    <a:lnTo>
                      <a:pt x="178689" y="0"/>
                    </a:lnTo>
                    <a:lnTo>
                      <a:pt x="148876" y="0"/>
                    </a:lnTo>
                    <a:lnTo>
                      <a:pt x="148876" y="29718"/>
                    </a:lnTo>
                    <a:lnTo>
                      <a:pt x="119063" y="29718"/>
                    </a:lnTo>
                    <a:lnTo>
                      <a:pt x="119063" y="59531"/>
                    </a:lnTo>
                    <a:lnTo>
                      <a:pt x="59627" y="59531"/>
                    </a:lnTo>
                    <a:lnTo>
                      <a:pt x="59627" y="89345"/>
                    </a:lnTo>
                    <a:lnTo>
                      <a:pt x="29813" y="89345"/>
                    </a:lnTo>
                    <a:lnTo>
                      <a:pt x="29813" y="119063"/>
                    </a:lnTo>
                    <a:lnTo>
                      <a:pt x="0" y="119063"/>
                    </a:lnTo>
                    <a:lnTo>
                      <a:pt x="0" y="178594"/>
                    </a:lnTo>
                    <a:lnTo>
                      <a:pt x="29813" y="178594"/>
                    </a:lnTo>
                    <a:lnTo>
                      <a:pt x="29813" y="208407"/>
                    </a:lnTo>
                    <a:lnTo>
                      <a:pt x="59627" y="208407"/>
                    </a:lnTo>
                    <a:lnTo>
                      <a:pt x="59627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876" y="208407"/>
                    </a:lnTo>
                    <a:lnTo>
                      <a:pt x="148876" y="178594"/>
                    </a:lnTo>
                    <a:lnTo>
                      <a:pt x="178689" y="178594"/>
                    </a:lnTo>
                    <a:lnTo>
                      <a:pt x="178689" y="89345"/>
                    </a:lnTo>
                    <a:lnTo>
                      <a:pt x="208407" y="89345"/>
                    </a:lnTo>
                    <a:lnTo>
                      <a:pt x="208407" y="178594"/>
                    </a:lnTo>
                    <a:lnTo>
                      <a:pt x="238125" y="178594"/>
                    </a:lnTo>
                    <a:lnTo>
                      <a:pt x="238125" y="208407"/>
                    </a:lnTo>
                    <a:lnTo>
                      <a:pt x="267938" y="208407"/>
                    </a:lnTo>
                    <a:lnTo>
                      <a:pt x="267938" y="238125"/>
                    </a:lnTo>
                    <a:lnTo>
                      <a:pt x="327470" y="238125"/>
                    </a:lnTo>
                    <a:lnTo>
                      <a:pt x="327470" y="208407"/>
                    </a:lnTo>
                    <a:lnTo>
                      <a:pt x="357188" y="208407"/>
                    </a:lnTo>
                    <a:lnTo>
                      <a:pt x="357188" y="178594"/>
                    </a:lnTo>
                    <a:lnTo>
                      <a:pt x="387001" y="178594"/>
                    </a:lnTo>
                    <a:lnTo>
                      <a:pt x="387001" y="119063"/>
                    </a:lnTo>
                    <a:lnTo>
                      <a:pt x="357188" y="119063"/>
                    </a:lnTo>
                    <a:lnTo>
                      <a:pt x="357188" y="89345"/>
                    </a:lnTo>
                    <a:lnTo>
                      <a:pt x="327470" y="89345"/>
                    </a:lnTo>
                    <a:lnTo>
                      <a:pt x="327470" y="59531"/>
                    </a:lnTo>
                    <a:lnTo>
                      <a:pt x="267938" y="59531"/>
                    </a:lnTo>
                    <a:lnTo>
                      <a:pt x="267938" y="29718"/>
                    </a:lnTo>
                    <a:lnTo>
                      <a:pt x="238125" y="29718"/>
                    </a:lnTo>
                    <a:lnTo>
                      <a:pt x="238125" y="0"/>
                    </a:ln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178689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5" name="Google Shape;2385;p38"/>
            <p:cNvGrpSpPr/>
            <p:nvPr/>
          </p:nvGrpSpPr>
          <p:grpSpPr>
            <a:xfrm>
              <a:off x="4338637" y="3518344"/>
              <a:ext cx="1607249" cy="1875091"/>
              <a:chOff x="4338637" y="3518344"/>
              <a:chExt cx="1607249" cy="1875091"/>
            </a:xfrm>
          </p:grpSpPr>
          <p:grpSp>
            <p:nvGrpSpPr>
              <p:cNvPr id="2386" name="Google Shape;2386;p38"/>
              <p:cNvGrpSpPr/>
              <p:nvPr/>
            </p:nvGrpSpPr>
            <p:grpSpPr>
              <a:xfrm>
                <a:off x="4338637" y="3696842"/>
                <a:ext cx="654749" cy="1696593"/>
                <a:chOff x="4338637" y="3696842"/>
                <a:chExt cx="654749" cy="1696593"/>
              </a:xfrm>
            </p:grpSpPr>
            <p:grpSp>
              <p:nvGrpSpPr>
                <p:cNvPr id="2387" name="Google Shape;2387;p38"/>
                <p:cNvGrpSpPr/>
                <p:nvPr/>
              </p:nvGrpSpPr>
              <p:grpSpPr>
                <a:xfrm>
                  <a:off x="4487418" y="4113656"/>
                  <a:ext cx="505968" cy="1279779"/>
                  <a:chOff x="4487418" y="4113656"/>
                  <a:chExt cx="505968" cy="1279779"/>
                </a:xfrm>
              </p:grpSpPr>
              <p:sp>
                <p:nvSpPr>
                  <p:cNvPr id="2388" name="Google Shape;2388;p38"/>
                  <p:cNvSpPr/>
                  <p:nvPr/>
                </p:nvSpPr>
                <p:spPr>
                  <a:xfrm>
                    <a:off x="4606480" y="5363717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9" name="Google Shape;2389;p38"/>
                  <p:cNvSpPr/>
                  <p:nvPr/>
                </p:nvSpPr>
                <p:spPr>
                  <a:xfrm>
                    <a:off x="4547044" y="5333999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0" name="Google Shape;2390;p38"/>
                  <p:cNvSpPr/>
                  <p:nvPr/>
                </p:nvSpPr>
                <p:spPr>
                  <a:xfrm>
                    <a:off x="4517231" y="5304281"/>
                    <a:ext cx="29717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1" name="Google Shape;2391;p38"/>
                  <p:cNvSpPr/>
                  <p:nvPr/>
                </p:nvSpPr>
                <p:spPr>
                  <a:xfrm>
                    <a:off x="4487418" y="5214937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2" name="Google Shape;2392;p38"/>
                  <p:cNvSpPr/>
                  <p:nvPr/>
                </p:nvSpPr>
                <p:spPr>
                  <a:xfrm>
                    <a:off x="4755356" y="4976812"/>
                    <a:ext cx="29718" cy="327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327469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327470"/>
                        </a:lnTo>
                        <a:lnTo>
                          <a:pt x="0" y="3274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3" name="Google Shape;2393;p38"/>
                  <p:cNvSpPr/>
                  <p:nvPr/>
                </p:nvSpPr>
                <p:spPr>
                  <a:xfrm>
                    <a:off x="4785169" y="4887467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4" name="Google Shape;2394;p38"/>
                  <p:cNvSpPr/>
                  <p:nvPr/>
                </p:nvSpPr>
                <p:spPr>
                  <a:xfrm>
                    <a:off x="4814887" y="4708969"/>
                    <a:ext cx="29718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5" name="Google Shape;2395;p38"/>
                  <p:cNvSpPr/>
                  <p:nvPr/>
                </p:nvSpPr>
                <p:spPr>
                  <a:xfrm>
                    <a:off x="4785169" y="4589906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6" name="Google Shape;2396;p38"/>
                  <p:cNvSpPr/>
                  <p:nvPr/>
                </p:nvSpPr>
                <p:spPr>
                  <a:xfrm>
                    <a:off x="4517231" y="5125592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7" name="Google Shape;2397;p38"/>
                  <p:cNvSpPr/>
                  <p:nvPr/>
                </p:nvSpPr>
                <p:spPr>
                  <a:xfrm>
                    <a:off x="4547044" y="5036343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8" name="Google Shape;2398;p38"/>
                  <p:cNvSpPr/>
                  <p:nvPr/>
                </p:nvSpPr>
                <p:spPr>
                  <a:xfrm>
                    <a:off x="4666107" y="5333999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9" name="Google Shape;2399;p38"/>
                  <p:cNvSpPr/>
                  <p:nvPr/>
                </p:nvSpPr>
                <p:spPr>
                  <a:xfrm>
                    <a:off x="4725543" y="53042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0" name="Google Shape;2400;p38"/>
                  <p:cNvSpPr/>
                  <p:nvPr/>
                </p:nvSpPr>
                <p:spPr>
                  <a:xfrm>
                    <a:off x="4725543" y="441121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1" name="Google Shape;2401;p38"/>
                  <p:cNvSpPr/>
                  <p:nvPr/>
                </p:nvSpPr>
                <p:spPr>
                  <a:xfrm>
                    <a:off x="4636293" y="4143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2" name="Google Shape;2402;p38"/>
                  <p:cNvSpPr/>
                  <p:nvPr/>
                </p:nvSpPr>
                <p:spPr>
                  <a:xfrm>
                    <a:off x="4606480" y="4113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3" name="Google Shape;2403;p38"/>
                  <p:cNvSpPr/>
                  <p:nvPr/>
                </p:nvSpPr>
                <p:spPr>
                  <a:xfrm>
                    <a:off x="4576762" y="4143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4" name="Google Shape;2404;p38"/>
                  <p:cNvSpPr/>
                  <p:nvPr/>
                </p:nvSpPr>
                <p:spPr>
                  <a:xfrm>
                    <a:off x="4547044" y="4262437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5" name="Google Shape;2405;p38"/>
                  <p:cNvSpPr/>
                  <p:nvPr/>
                </p:nvSpPr>
                <p:spPr>
                  <a:xfrm>
                    <a:off x="4517231" y="4381499"/>
                    <a:ext cx="29717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6" name="Google Shape;2406;p38"/>
                  <p:cNvSpPr/>
                  <p:nvPr/>
                </p:nvSpPr>
                <p:spPr>
                  <a:xfrm>
                    <a:off x="4487418" y="4589906"/>
                    <a:ext cx="29717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7" name="Google Shape;2407;p38"/>
                  <p:cNvSpPr/>
                  <p:nvPr/>
                </p:nvSpPr>
                <p:spPr>
                  <a:xfrm>
                    <a:off x="4517231" y="4768405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8" name="Google Shape;2408;p38"/>
                  <p:cNvSpPr/>
                  <p:nvPr/>
                </p:nvSpPr>
                <p:spPr>
                  <a:xfrm>
                    <a:off x="4547044" y="4857749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9" name="Google Shape;2409;p38"/>
                  <p:cNvSpPr/>
                  <p:nvPr/>
                </p:nvSpPr>
                <p:spPr>
                  <a:xfrm>
                    <a:off x="4576762" y="49768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0" name="Google Shape;2410;p38"/>
                  <p:cNvSpPr/>
                  <p:nvPr/>
                </p:nvSpPr>
                <p:spPr>
                  <a:xfrm>
                    <a:off x="4695825" y="4441030"/>
                    <a:ext cx="29718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1" name="Google Shape;2411;p38"/>
                  <p:cNvSpPr/>
                  <p:nvPr/>
                </p:nvSpPr>
                <p:spPr>
                  <a:xfrm>
                    <a:off x="4666107" y="4649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2" name="Google Shape;2412;p38"/>
                  <p:cNvSpPr/>
                  <p:nvPr/>
                </p:nvSpPr>
                <p:spPr>
                  <a:xfrm>
                    <a:off x="4666107" y="4679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3" name="Google Shape;2413;p38"/>
                  <p:cNvSpPr/>
                  <p:nvPr/>
                </p:nvSpPr>
                <p:spPr>
                  <a:xfrm>
                    <a:off x="4636293" y="4530280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4" name="Google Shape;2414;p38"/>
                  <p:cNvSpPr/>
                  <p:nvPr/>
                </p:nvSpPr>
                <p:spPr>
                  <a:xfrm>
                    <a:off x="4606480" y="4411217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5" name="Google Shape;2415;p38"/>
                  <p:cNvSpPr/>
                  <p:nvPr/>
                </p:nvSpPr>
                <p:spPr>
                  <a:xfrm>
                    <a:off x="4636293" y="4292155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6" name="Google Shape;2416;p38"/>
                  <p:cNvSpPr/>
                  <p:nvPr/>
                </p:nvSpPr>
                <p:spPr>
                  <a:xfrm>
                    <a:off x="4695825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7" name="Google Shape;2417;p38"/>
                  <p:cNvSpPr/>
                  <p:nvPr/>
                </p:nvSpPr>
                <p:spPr>
                  <a:xfrm>
                    <a:off x="4814887" y="441121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8" name="Google Shape;2418;p38"/>
                  <p:cNvSpPr/>
                  <p:nvPr/>
                </p:nvSpPr>
                <p:spPr>
                  <a:xfrm>
                    <a:off x="4785169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9" name="Google Shape;2419;p38"/>
                  <p:cNvSpPr/>
                  <p:nvPr/>
                </p:nvSpPr>
                <p:spPr>
                  <a:xfrm>
                    <a:off x="4814887" y="456009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0" name="Google Shape;2420;p38"/>
                  <p:cNvSpPr/>
                  <p:nvPr/>
                </p:nvSpPr>
                <p:spPr>
                  <a:xfrm>
                    <a:off x="4904232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38"/>
                  <p:cNvSpPr/>
                  <p:nvPr/>
                </p:nvSpPr>
                <p:spPr>
                  <a:xfrm>
                    <a:off x="4874418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2" name="Google Shape;2422;p38"/>
                  <p:cNvSpPr/>
                  <p:nvPr/>
                </p:nvSpPr>
                <p:spPr>
                  <a:xfrm>
                    <a:off x="4814887" y="44708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3" name="Google Shape;2423;p38"/>
                  <p:cNvSpPr/>
                  <p:nvPr/>
                </p:nvSpPr>
                <p:spPr>
                  <a:xfrm>
                    <a:off x="4963668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38"/>
                  <p:cNvSpPr/>
                  <p:nvPr/>
                </p:nvSpPr>
                <p:spPr>
                  <a:xfrm>
                    <a:off x="4904232" y="4411217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5" name="Google Shape;2425;p38"/>
                  <p:cNvSpPr/>
                  <p:nvPr/>
                </p:nvSpPr>
                <p:spPr>
                  <a:xfrm>
                    <a:off x="4844605" y="45302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6" name="Google Shape;2426;p38"/>
                  <p:cNvSpPr/>
                  <p:nvPr/>
                </p:nvSpPr>
                <p:spPr>
                  <a:xfrm>
                    <a:off x="4814887" y="4441030"/>
                    <a:ext cx="148780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80" h="119062" extrusionOk="0">
                        <a:moveTo>
                          <a:pt x="148781" y="0"/>
                        </a:moveTo>
                        <a:lnTo>
                          <a:pt x="148781" y="29813"/>
                        </a:lnTo>
                        <a:lnTo>
                          <a:pt x="119063" y="29813"/>
                        </a:lnTo>
                        <a:lnTo>
                          <a:pt x="119063" y="59531"/>
                        </a:lnTo>
                        <a:lnTo>
                          <a:pt x="89344" y="59531"/>
                        </a:lnTo>
                        <a:lnTo>
                          <a:pt x="89344" y="89249"/>
                        </a:lnTo>
                        <a:lnTo>
                          <a:pt x="29718" y="89249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lnTo>
                          <a:pt x="0" y="59531"/>
                        </a:lnTo>
                        <a:lnTo>
                          <a:pt x="59531" y="59531"/>
                        </a:lnTo>
                        <a:lnTo>
                          <a:pt x="59531" y="29813"/>
                        </a:lnTo>
                        <a:lnTo>
                          <a:pt x="89344" y="29813"/>
                        </a:lnTo>
                        <a:lnTo>
                          <a:pt x="89344" y="0"/>
                        </a:lnTo>
                        <a:lnTo>
                          <a:pt x="14878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38"/>
                  <p:cNvSpPr/>
                  <p:nvPr/>
                </p:nvSpPr>
                <p:spPr>
                  <a:xfrm>
                    <a:off x="4933950" y="44708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8" name="Google Shape;2428;p38"/>
                  <p:cNvSpPr/>
                  <p:nvPr/>
                </p:nvSpPr>
                <p:spPr>
                  <a:xfrm>
                    <a:off x="4844605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9" name="Google Shape;2429;p38"/>
                  <p:cNvSpPr/>
                  <p:nvPr/>
                </p:nvSpPr>
                <p:spPr>
                  <a:xfrm>
                    <a:off x="4874418" y="43517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0" name="Google Shape;2430;p38"/>
                  <p:cNvSpPr/>
                  <p:nvPr/>
                </p:nvSpPr>
                <p:spPr>
                  <a:xfrm>
                    <a:off x="4904232" y="4292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1" name="Google Shape;2431;p38"/>
                  <p:cNvSpPr/>
                  <p:nvPr/>
                </p:nvSpPr>
                <p:spPr>
                  <a:xfrm>
                    <a:off x="4725543" y="43517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2" name="Google Shape;2432;p38"/>
                  <p:cNvSpPr/>
                  <p:nvPr/>
                </p:nvSpPr>
                <p:spPr>
                  <a:xfrm>
                    <a:off x="4755356" y="4321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3" name="Google Shape;2433;p38"/>
                  <p:cNvSpPr/>
                  <p:nvPr/>
                </p:nvSpPr>
                <p:spPr>
                  <a:xfrm>
                    <a:off x="4785169" y="4292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4" name="Google Shape;2434;p38"/>
                  <p:cNvSpPr/>
                  <p:nvPr/>
                </p:nvSpPr>
                <p:spPr>
                  <a:xfrm>
                    <a:off x="4814887" y="426243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5" name="Google Shape;2435;p38"/>
                  <p:cNvSpPr/>
                  <p:nvPr/>
                </p:nvSpPr>
                <p:spPr>
                  <a:xfrm>
                    <a:off x="4844605" y="4202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6" name="Google Shape;2436;p38"/>
                  <p:cNvSpPr/>
                  <p:nvPr/>
                </p:nvSpPr>
                <p:spPr>
                  <a:xfrm>
                    <a:off x="4814887" y="4173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7" name="Google Shape;2437;p38"/>
                  <p:cNvSpPr/>
                  <p:nvPr/>
                </p:nvSpPr>
                <p:spPr>
                  <a:xfrm>
                    <a:off x="4874418" y="426243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8" name="Google Shape;2438;p38"/>
                  <p:cNvSpPr/>
                  <p:nvPr/>
                </p:nvSpPr>
                <p:spPr>
                  <a:xfrm>
                    <a:off x="4844605" y="4292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9" name="Google Shape;2439;p38"/>
                  <p:cNvSpPr/>
                  <p:nvPr/>
                </p:nvSpPr>
                <p:spPr>
                  <a:xfrm>
                    <a:off x="4814887" y="4321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0" name="Google Shape;2440;p38"/>
                  <p:cNvSpPr/>
                  <p:nvPr/>
                </p:nvSpPr>
                <p:spPr>
                  <a:xfrm>
                    <a:off x="4785169" y="43517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1" name="Google Shape;2441;p38"/>
                  <p:cNvSpPr/>
                  <p:nvPr/>
                </p:nvSpPr>
                <p:spPr>
                  <a:xfrm>
                    <a:off x="4755356" y="4292154"/>
                    <a:ext cx="148875" cy="14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75" h="148875" extrusionOk="0">
                        <a:moveTo>
                          <a:pt x="148876" y="0"/>
                        </a:moveTo>
                        <a:lnTo>
                          <a:pt x="148876" y="59627"/>
                        </a:lnTo>
                        <a:lnTo>
                          <a:pt x="119063" y="59627"/>
                        </a:lnTo>
                        <a:lnTo>
                          <a:pt x="119063" y="89345"/>
                        </a:lnTo>
                        <a:lnTo>
                          <a:pt x="89249" y="89345"/>
                        </a:lnTo>
                        <a:lnTo>
                          <a:pt x="89249" y="119063"/>
                        </a:lnTo>
                        <a:lnTo>
                          <a:pt x="59531" y="119063"/>
                        </a:lnTo>
                        <a:lnTo>
                          <a:pt x="59531" y="148876"/>
                        </a:lnTo>
                        <a:lnTo>
                          <a:pt x="0" y="148876"/>
                        </a:lnTo>
                        <a:lnTo>
                          <a:pt x="0" y="119063"/>
                        </a:lnTo>
                        <a:lnTo>
                          <a:pt x="29813" y="119063"/>
                        </a:lnTo>
                        <a:lnTo>
                          <a:pt x="29813" y="89345"/>
                        </a:lnTo>
                        <a:lnTo>
                          <a:pt x="59531" y="89345"/>
                        </a:lnTo>
                        <a:lnTo>
                          <a:pt x="59531" y="59627"/>
                        </a:lnTo>
                        <a:lnTo>
                          <a:pt x="89249" y="59627"/>
                        </a:lnTo>
                        <a:lnTo>
                          <a:pt x="89249" y="29813"/>
                        </a:lnTo>
                        <a:lnTo>
                          <a:pt x="119063" y="29813"/>
                        </a:lnTo>
                        <a:lnTo>
                          <a:pt x="119063" y="0"/>
                        </a:lnTo>
                        <a:lnTo>
                          <a:pt x="148876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2" name="Google Shape;2442;p38"/>
                  <p:cNvSpPr/>
                  <p:nvPr/>
                </p:nvSpPr>
                <p:spPr>
                  <a:xfrm>
                    <a:off x="4755356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3" name="Google Shape;2443;p38"/>
                  <p:cNvSpPr/>
                  <p:nvPr/>
                </p:nvSpPr>
                <p:spPr>
                  <a:xfrm>
                    <a:off x="4785169" y="4202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4" name="Google Shape;2444;p38"/>
                  <p:cNvSpPr/>
                  <p:nvPr/>
                </p:nvSpPr>
                <p:spPr>
                  <a:xfrm>
                    <a:off x="4755356" y="4232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5" name="Google Shape;2445;p38"/>
                  <p:cNvSpPr/>
                  <p:nvPr/>
                </p:nvSpPr>
                <p:spPr>
                  <a:xfrm>
                    <a:off x="4725543" y="426243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6" name="Google Shape;2446;p38"/>
                  <p:cNvSpPr/>
                  <p:nvPr/>
                </p:nvSpPr>
                <p:spPr>
                  <a:xfrm>
                    <a:off x="4695825" y="4292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7" name="Google Shape;2447;p38"/>
                  <p:cNvSpPr/>
                  <p:nvPr/>
                </p:nvSpPr>
                <p:spPr>
                  <a:xfrm>
                    <a:off x="4517231" y="4143374"/>
                    <a:ext cx="297656" cy="1220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1220342" extrusionOk="0">
                        <a:moveTo>
                          <a:pt x="297656" y="565595"/>
                        </a:moveTo>
                        <a:lnTo>
                          <a:pt x="297656" y="744093"/>
                        </a:lnTo>
                        <a:lnTo>
                          <a:pt x="267938" y="744093"/>
                        </a:lnTo>
                        <a:lnTo>
                          <a:pt x="267938" y="833438"/>
                        </a:lnTo>
                        <a:lnTo>
                          <a:pt x="238125" y="833438"/>
                        </a:lnTo>
                        <a:lnTo>
                          <a:pt x="238125" y="1160907"/>
                        </a:lnTo>
                        <a:lnTo>
                          <a:pt x="208312" y="1160907"/>
                        </a:lnTo>
                        <a:lnTo>
                          <a:pt x="208312" y="1190625"/>
                        </a:lnTo>
                        <a:lnTo>
                          <a:pt x="148876" y="1190625"/>
                        </a:lnTo>
                        <a:lnTo>
                          <a:pt x="148876" y="1220343"/>
                        </a:lnTo>
                        <a:lnTo>
                          <a:pt x="89249" y="1220343"/>
                        </a:lnTo>
                        <a:lnTo>
                          <a:pt x="89249" y="1190625"/>
                        </a:lnTo>
                        <a:lnTo>
                          <a:pt x="29813" y="1190625"/>
                        </a:lnTo>
                        <a:lnTo>
                          <a:pt x="29813" y="1160907"/>
                        </a:lnTo>
                        <a:lnTo>
                          <a:pt x="0" y="1160907"/>
                        </a:lnTo>
                        <a:lnTo>
                          <a:pt x="0" y="1071563"/>
                        </a:lnTo>
                        <a:lnTo>
                          <a:pt x="29813" y="1071563"/>
                        </a:lnTo>
                        <a:lnTo>
                          <a:pt x="29813" y="982218"/>
                        </a:lnTo>
                        <a:lnTo>
                          <a:pt x="59531" y="982218"/>
                        </a:lnTo>
                        <a:lnTo>
                          <a:pt x="59531" y="892969"/>
                        </a:lnTo>
                        <a:lnTo>
                          <a:pt x="89249" y="892969"/>
                        </a:lnTo>
                        <a:lnTo>
                          <a:pt x="89249" y="833438"/>
                        </a:lnTo>
                        <a:lnTo>
                          <a:pt x="59531" y="833438"/>
                        </a:lnTo>
                        <a:lnTo>
                          <a:pt x="59531" y="714375"/>
                        </a:lnTo>
                        <a:lnTo>
                          <a:pt x="29813" y="714375"/>
                        </a:lnTo>
                        <a:lnTo>
                          <a:pt x="29813" y="625030"/>
                        </a:lnTo>
                        <a:lnTo>
                          <a:pt x="0" y="625030"/>
                        </a:lnTo>
                        <a:lnTo>
                          <a:pt x="0" y="446532"/>
                        </a:lnTo>
                        <a:lnTo>
                          <a:pt x="29813" y="446532"/>
                        </a:lnTo>
                        <a:lnTo>
                          <a:pt x="29813" y="238125"/>
                        </a:lnTo>
                        <a:lnTo>
                          <a:pt x="59531" y="238125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0"/>
                        </a:lnTo>
                        <a:lnTo>
                          <a:pt x="119063" y="0"/>
                        </a:lnTo>
                        <a:lnTo>
                          <a:pt x="119063" y="29718"/>
                        </a:lnTo>
                        <a:lnTo>
                          <a:pt x="148876" y="29718"/>
                        </a:lnTo>
                        <a:lnTo>
                          <a:pt x="148876" y="148780"/>
                        </a:lnTo>
                        <a:lnTo>
                          <a:pt x="119063" y="148780"/>
                        </a:lnTo>
                        <a:lnTo>
                          <a:pt x="119063" y="267843"/>
                        </a:lnTo>
                        <a:lnTo>
                          <a:pt x="89249" y="267843"/>
                        </a:lnTo>
                        <a:lnTo>
                          <a:pt x="89249" y="386905"/>
                        </a:lnTo>
                        <a:lnTo>
                          <a:pt x="119063" y="386905"/>
                        </a:lnTo>
                        <a:lnTo>
                          <a:pt x="119063" y="505968"/>
                        </a:lnTo>
                        <a:lnTo>
                          <a:pt x="148876" y="505968"/>
                        </a:lnTo>
                        <a:lnTo>
                          <a:pt x="148876" y="595313"/>
                        </a:lnTo>
                        <a:lnTo>
                          <a:pt x="178594" y="595313"/>
                        </a:lnTo>
                        <a:lnTo>
                          <a:pt x="178594" y="505968"/>
                        </a:lnTo>
                        <a:lnTo>
                          <a:pt x="208312" y="505968"/>
                        </a:lnTo>
                        <a:lnTo>
                          <a:pt x="208312" y="297656"/>
                        </a:lnTo>
                        <a:lnTo>
                          <a:pt x="238125" y="297656"/>
                        </a:lnTo>
                        <a:lnTo>
                          <a:pt x="267938" y="297656"/>
                        </a:lnTo>
                        <a:lnTo>
                          <a:pt x="267938" y="565595"/>
                        </a:lnTo>
                        <a:lnTo>
                          <a:pt x="297656" y="5655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8" name="Google Shape;2448;p38"/>
                  <p:cNvSpPr/>
                  <p:nvPr/>
                </p:nvSpPr>
                <p:spPr>
                  <a:xfrm>
                    <a:off x="4636293" y="4202905"/>
                    <a:ext cx="208311" cy="446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311" h="446436" extrusionOk="0">
                        <a:moveTo>
                          <a:pt x="208312" y="0"/>
                        </a:moveTo>
                        <a:lnTo>
                          <a:pt x="208312" y="59531"/>
                        </a:lnTo>
                        <a:lnTo>
                          <a:pt x="178594" y="59531"/>
                        </a:lnTo>
                        <a:lnTo>
                          <a:pt x="178594" y="89249"/>
                        </a:lnTo>
                        <a:lnTo>
                          <a:pt x="148876" y="89249"/>
                        </a:lnTo>
                        <a:lnTo>
                          <a:pt x="148876" y="119063"/>
                        </a:lnTo>
                        <a:lnTo>
                          <a:pt x="119063" y="119063"/>
                        </a:lnTo>
                        <a:lnTo>
                          <a:pt x="119063" y="148876"/>
                        </a:lnTo>
                        <a:lnTo>
                          <a:pt x="89249" y="148876"/>
                        </a:lnTo>
                        <a:lnTo>
                          <a:pt x="89249" y="178594"/>
                        </a:lnTo>
                        <a:lnTo>
                          <a:pt x="59531" y="178594"/>
                        </a:lnTo>
                        <a:lnTo>
                          <a:pt x="59531" y="208312"/>
                        </a:lnTo>
                        <a:lnTo>
                          <a:pt x="89249" y="208312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446437"/>
                        </a:lnTo>
                        <a:lnTo>
                          <a:pt x="29813" y="446437"/>
                        </a:lnTo>
                        <a:lnTo>
                          <a:pt x="29813" y="327374"/>
                        </a:lnTo>
                        <a:lnTo>
                          <a:pt x="0" y="327374"/>
                        </a:lnTo>
                        <a:lnTo>
                          <a:pt x="0" y="208312"/>
                        </a:lnTo>
                        <a:lnTo>
                          <a:pt x="29813" y="208312"/>
                        </a:lnTo>
                        <a:lnTo>
                          <a:pt x="29813" y="89249"/>
                        </a:lnTo>
                        <a:lnTo>
                          <a:pt x="59531" y="89249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531"/>
                        </a:lnTo>
                        <a:lnTo>
                          <a:pt x="148876" y="59531"/>
                        </a:lnTo>
                        <a:lnTo>
                          <a:pt x="148876" y="29813"/>
                        </a:lnTo>
                        <a:lnTo>
                          <a:pt x="178594" y="29813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9" name="Google Shape;2449;p38"/>
                  <p:cNvSpPr/>
                  <p:nvPr/>
                </p:nvSpPr>
                <p:spPr>
                  <a:xfrm>
                    <a:off x="4666107" y="4173092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50" name="Google Shape;2450;p38"/>
                <p:cNvSpPr/>
                <p:nvPr/>
              </p:nvSpPr>
              <p:spPr>
                <a:xfrm rot="10800000">
                  <a:off x="4606670" y="4143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38"/>
                <p:cNvSpPr/>
                <p:nvPr/>
              </p:nvSpPr>
              <p:spPr>
                <a:xfrm rot="10800000">
                  <a:off x="4814982" y="4202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38"/>
                <p:cNvSpPr/>
                <p:nvPr/>
              </p:nvSpPr>
              <p:spPr>
                <a:xfrm rot="10800000">
                  <a:off x="4874514" y="429234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38"/>
                <p:cNvSpPr/>
                <p:nvPr/>
              </p:nvSpPr>
              <p:spPr>
                <a:xfrm rot="10800000">
                  <a:off x="4785169" y="4232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38"/>
                <p:cNvSpPr/>
                <p:nvPr/>
              </p:nvSpPr>
              <p:spPr>
                <a:xfrm rot="10800000">
                  <a:off x="4844795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38"/>
                <p:cNvSpPr/>
                <p:nvPr/>
              </p:nvSpPr>
              <p:spPr>
                <a:xfrm rot="10800000">
                  <a:off x="4725733" y="4441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38"/>
                <p:cNvSpPr/>
                <p:nvPr/>
              </p:nvSpPr>
              <p:spPr>
                <a:xfrm>
                  <a:off x="460648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38"/>
                <p:cNvSpPr/>
                <p:nvPr/>
              </p:nvSpPr>
              <p:spPr>
                <a:xfrm>
                  <a:off x="4636293" y="5066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38"/>
                <p:cNvSpPr/>
                <p:nvPr/>
              </p:nvSpPr>
              <p:spPr>
                <a:xfrm>
                  <a:off x="4695825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38"/>
                <p:cNvSpPr/>
                <p:nvPr/>
              </p:nvSpPr>
              <p:spPr>
                <a:xfrm>
                  <a:off x="4695825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38"/>
                <p:cNvSpPr/>
                <p:nvPr/>
              </p:nvSpPr>
              <p:spPr>
                <a:xfrm>
                  <a:off x="4695825" y="4411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1" name="Google Shape;2461;p38"/>
                <p:cNvSpPr/>
                <p:nvPr/>
              </p:nvSpPr>
              <p:spPr>
                <a:xfrm>
                  <a:off x="4666107" y="4292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2" name="Google Shape;2462;p38"/>
                <p:cNvSpPr/>
                <p:nvPr/>
              </p:nvSpPr>
              <p:spPr>
                <a:xfrm>
                  <a:off x="4547044" y="423271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3" name="Google Shape;2463;p38"/>
                <p:cNvSpPr/>
                <p:nvPr/>
              </p:nvSpPr>
              <p:spPr>
                <a:xfrm>
                  <a:off x="4517231" y="4143374"/>
                  <a:ext cx="29717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38"/>
                <p:cNvSpPr/>
                <p:nvPr/>
              </p:nvSpPr>
              <p:spPr>
                <a:xfrm>
                  <a:off x="4576762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5" name="Google Shape;2465;p38"/>
                <p:cNvSpPr/>
                <p:nvPr/>
              </p:nvSpPr>
              <p:spPr>
                <a:xfrm>
                  <a:off x="4547044" y="4083843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6" name="Google Shape;2466;p38"/>
                <p:cNvSpPr/>
                <p:nvPr/>
              </p:nvSpPr>
              <p:spPr>
                <a:xfrm>
                  <a:off x="4576762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38"/>
                <p:cNvSpPr/>
                <p:nvPr/>
              </p:nvSpPr>
              <p:spPr>
                <a:xfrm>
                  <a:off x="4338637" y="3964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38"/>
                <p:cNvSpPr/>
                <p:nvPr/>
              </p:nvSpPr>
              <p:spPr>
                <a:xfrm>
                  <a:off x="4368355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9" name="Google Shape;2469;p38"/>
                <p:cNvSpPr/>
                <p:nvPr/>
              </p:nvSpPr>
              <p:spPr>
                <a:xfrm>
                  <a:off x="4517231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38"/>
                <p:cNvSpPr/>
                <p:nvPr/>
              </p:nvSpPr>
              <p:spPr>
                <a:xfrm>
                  <a:off x="4517231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38"/>
                <p:cNvSpPr/>
                <p:nvPr/>
              </p:nvSpPr>
              <p:spPr>
                <a:xfrm>
                  <a:off x="4368355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2" name="Google Shape;2472;p38"/>
                <p:cNvSpPr/>
                <p:nvPr/>
              </p:nvSpPr>
              <p:spPr>
                <a:xfrm>
                  <a:off x="4427982" y="390524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3" name="Google Shape;2473;p38"/>
                <p:cNvSpPr/>
                <p:nvPr/>
              </p:nvSpPr>
              <p:spPr>
                <a:xfrm>
                  <a:off x="4368355" y="3934967"/>
                  <a:ext cx="208407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7" h="89344" extrusionOk="0">
                      <a:moveTo>
                        <a:pt x="208407" y="29813"/>
                      </a:moveTo>
                      <a:lnTo>
                        <a:pt x="208407" y="59627"/>
                      </a:lnTo>
                      <a:lnTo>
                        <a:pt x="148876" y="59627"/>
                      </a:lnTo>
                      <a:lnTo>
                        <a:pt x="148876" y="89345"/>
                      </a:lnTo>
                      <a:lnTo>
                        <a:pt x="59627" y="89345"/>
                      </a:lnTo>
                      <a:lnTo>
                        <a:pt x="59627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627" y="29813"/>
                      </a:lnTo>
                      <a:lnTo>
                        <a:pt x="59627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38"/>
                <p:cNvSpPr/>
                <p:nvPr/>
              </p:nvSpPr>
              <p:spPr>
                <a:xfrm>
                  <a:off x="4427982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5" name="Google Shape;2475;p38"/>
                <p:cNvSpPr/>
                <p:nvPr/>
              </p:nvSpPr>
              <p:spPr>
                <a:xfrm>
                  <a:off x="4666107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6" name="Google Shape;2476;p38"/>
                <p:cNvSpPr/>
                <p:nvPr/>
              </p:nvSpPr>
              <p:spPr>
                <a:xfrm>
                  <a:off x="4904232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7" name="Google Shape;2477;p38"/>
                <p:cNvSpPr/>
                <p:nvPr/>
              </p:nvSpPr>
              <p:spPr>
                <a:xfrm>
                  <a:off x="4844605" y="4024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8" name="Google Shape;2478;p38"/>
                <p:cNvSpPr/>
                <p:nvPr/>
              </p:nvSpPr>
              <p:spPr>
                <a:xfrm>
                  <a:off x="4695825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9" name="Google Shape;2479;p38"/>
                <p:cNvSpPr/>
                <p:nvPr/>
              </p:nvSpPr>
              <p:spPr>
                <a:xfrm>
                  <a:off x="4695825" y="4024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0" name="Google Shape;2480;p38"/>
                <p:cNvSpPr/>
                <p:nvPr/>
              </p:nvSpPr>
              <p:spPr>
                <a:xfrm>
                  <a:off x="4844605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1" name="Google Shape;2481;p38"/>
                <p:cNvSpPr/>
                <p:nvPr/>
              </p:nvSpPr>
              <p:spPr>
                <a:xfrm>
                  <a:off x="4755356" y="393496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2" name="Google Shape;2482;p38"/>
                <p:cNvSpPr/>
                <p:nvPr/>
              </p:nvSpPr>
              <p:spPr>
                <a:xfrm>
                  <a:off x="4695825" y="3964780"/>
                  <a:ext cx="208406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89249" extrusionOk="0">
                      <a:moveTo>
                        <a:pt x="208407" y="29813"/>
                      </a:moveTo>
                      <a:lnTo>
                        <a:pt x="208407" y="59531"/>
                      </a:lnTo>
                      <a:lnTo>
                        <a:pt x="148781" y="59531"/>
                      </a:lnTo>
                      <a:lnTo>
                        <a:pt x="148781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48781" y="0"/>
                      </a:lnTo>
                      <a:lnTo>
                        <a:pt x="148781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3" name="Google Shape;2483;p38"/>
                <p:cNvSpPr/>
                <p:nvPr/>
              </p:nvSpPr>
              <p:spPr>
                <a:xfrm>
                  <a:off x="4755356" y="40540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4" name="Google Shape;2484;p38"/>
                <p:cNvSpPr/>
                <p:nvPr/>
              </p:nvSpPr>
              <p:spPr>
                <a:xfrm>
                  <a:off x="4606480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5" name="Google Shape;2485;p38"/>
                <p:cNvSpPr/>
                <p:nvPr/>
              </p:nvSpPr>
              <p:spPr>
                <a:xfrm>
                  <a:off x="4636293" y="3934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6" name="Google Shape;2486;p38"/>
                <p:cNvSpPr/>
                <p:nvPr/>
              </p:nvSpPr>
              <p:spPr>
                <a:xfrm>
                  <a:off x="4606480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7" name="Google Shape;2487;p38"/>
                <p:cNvSpPr/>
                <p:nvPr/>
              </p:nvSpPr>
              <p:spPr>
                <a:xfrm>
                  <a:off x="4636293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8" name="Google Shape;2488;p38"/>
                <p:cNvSpPr/>
                <p:nvPr/>
              </p:nvSpPr>
              <p:spPr>
                <a:xfrm>
                  <a:off x="4576762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9" name="Google Shape;2489;p38"/>
                <p:cNvSpPr/>
                <p:nvPr/>
              </p:nvSpPr>
              <p:spPr>
                <a:xfrm>
                  <a:off x="4487418" y="3815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0" name="Google Shape;2490;p38"/>
                <p:cNvSpPr/>
                <p:nvPr/>
              </p:nvSpPr>
              <p:spPr>
                <a:xfrm>
                  <a:off x="4517231" y="38457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1" name="Google Shape;2491;p38"/>
                <p:cNvSpPr/>
                <p:nvPr/>
              </p:nvSpPr>
              <p:spPr>
                <a:xfrm>
                  <a:off x="4576762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2" name="Google Shape;2492;p38"/>
                <p:cNvSpPr/>
                <p:nvPr/>
              </p:nvSpPr>
              <p:spPr>
                <a:xfrm>
                  <a:off x="4487418" y="37266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3" name="Google Shape;2493;p38"/>
                <p:cNvSpPr/>
                <p:nvPr/>
              </p:nvSpPr>
              <p:spPr>
                <a:xfrm>
                  <a:off x="4517231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4" name="Google Shape;2494;p38"/>
                <p:cNvSpPr/>
                <p:nvPr/>
              </p:nvSpPr>
              <p:spPr>
                <a:xfrm>
                  <a:off x="4457700" y="375646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5" name="Google Shape;2495;p38"/>
                <p:cNvSpPr/>
                <p:nvPr/>
              </p:nvSpPr>
              <p:spPr>
                <a:xfrm>
                  <a:off x="4487417" y="3726655"/>
                  <a:ext cx="14887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593" extrusionOk="0">
                      <a:moveTo>
                        <a:pt x="148876" y="119063"/>
                      </a:move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89345" y="148876"/>
                      </a:lnTo>
                      <a:lnTo>
                        <a:pt x="89345" y="119063"/>
                      </a:lnTo>
                      <a:lnTo>
                        <a:pt x="29813" y="119063"/>
                      </a:lnTo>
                      <a:lnTo>
                        <a:pt x="29813" y="89249"/>
                      </a:lnTo>
                      <a:lnTo>
                        <a:pt x="0" y="89249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89345" y="0"/>
                      </a:lnTo>
                      <a:lnTo>
                        <a:pt x="89345" y="29813"/>
                      </a:lnTo>
                      <a:lnTo>
                        <a:pt x="119063" y="29813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38"/>
                <p:cNvSpPr/>
                <p:nvPr/>
              </p:nvSpPr>
              <p:spPr>
                <a:xfrm>
                  <a:off x="4606480" y="375646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7" name="Google Shape;2497;p38"/>
                <p:cNvSpPr/>
                <p:nvPr/>
              </p:nvSpPr>
              <p:spPr>
                <a:xfrm>
                  <a:off x="4666107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8" name="Google Shape;2498;p38"/>
                <p:cNvSpPr/>
                <p:nvPr/>
              </p:nvSpPr>
              <p:spPr>
                <a:xfrm>
                  <a:off x="4695825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38"/>
                <p:cNvSpPr/>
                <p:nvPr/>
              </p:nvSpPr>
              <p:spPr>
                <a:xfrm>
                  <a:off x="4785169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0" name="Google Shape;2500;p38"/>
                <p:cNvSpPr/>
                <p:nvPr/>
              </p:nvSpPr>
              <p:spPr>
                <a:xfrm>
                  <a:off x="4725543" y="38457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1" name="Google Shape;2501;p38"/>
                <p:cNvSpPr/>
                <p:nvPr/>
              </p:nvSpPr>
              <p:spPr>
                <a:xfrm>
                  <a:off x="4695825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38"/>
                <p:cNvSpPr/>
                <p:nvPr/>
              </p:nvSpPr>
              <p:spPr>
                <a:xfrm>
                  <a:off x="4785169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3" name="Google Shape;2503;p38"/>
                <p:cNvSpPr/>
                <p:nvPr/>
              </p:nvSpPr>
              <p:spPr>
                <a:xfrm>
                  <a:off x="4725543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4" name="Google Shape;2504;p38"/>
                <p:cNvSpPr/>
                <p:nvPr/>
              </p:nvSpPr>
              <p:spPr>
                <a:xfrm>
                  <a:off x="481488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38"/>
                <p:cNvSpPr/>
                <p:nvPr/>
              </p:nvSpPr>
              <p:spPr>
                <a:xfrm>
                  <a:off x="4666106" y="3726655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29813"/>
                      </a:moveTo>
                      <a:lnTo>
                        <a:pt x="148781" y="89249"/>
                      </a:lnTo>
                      <a:lnTo>
                        <a:pt x="119063" y="89249"/>
                      </a:lnTo>
                      <a:lnTo>
                        <a:pt x="119063" y="119063"/>
                      </a:lnTo>
                      <a:lnTo>
                        <a:pt x="59436" y="119063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48781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6" name="Google Shape;2506;p38"/>
                <p:cNvSpPr/>
                <p:nvPr/>
              </p:nvSpPr>
              <p:spPr>
                <a:xfrm>
                  <a:off x="4666107" y="375646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38"/>
                <p:cNvSpPr/>
                <p:nvPr/>
              </p:nvSpPr>
              <p:spPr>
                <a:xfrm rot="10800000">
                  <a:off x="4904136" y="4441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38"/>
                <p:cNvSpPr/>
                <p:nvPr/>
              </p:nvSpPr>
              <p:spPr>
                <a:xfrm>
                  <a:off x="4814887" y="4232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9" name="Google Shape;2509;p38"/>
                <p:cNvSpPr/>
                <p:nvPr/>
              </p:nvSpPr>
              <p:spPr>
                <a:xfrm>
                  <a:off x="4874418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0" name="Google Shape;2510;p38"/>
                <p:cNvSpPr/>
                <p:nvPr/>
              </p:nvSpPr>
              <p:spPr>
                <a:xfrm>
                  <a:off x="4844605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1" name="Google Shape;2511;p38"/>
                <p:cNvSpPr/>
                <p:nvPr/>
              </p:nvSpPr>
              <p:spPr>
                <a:xfrm>
                  <a:off x="4814887" y="4381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2" name="Google Shape;2512;p38"/>
                <p:cNvSpPr/>
                <p:nvPr/>
              </p:nvSpPr>
              <p:spPr>
                <a:xfrm>
                  <a:off x="4755356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3" name="Google Shape;2513;p38"/>
                <p:cNvSpPr/>
                <p:nvPr/>
              </p:nvSpPr>
              <p:spPr>
                <a:xfrm>
                  <a:off x="4785169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38"/>
                <p:cNvSpPr/>
                <p:nvPr/>
              </p:nvSpPr>
              <p:spPr>
                <a:xfrm>
                  <a:off x="4755356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5" name="Google Shape;2515;p38"/>
                <p:cNvSpPr/>
                <p:nvPr/>
              </p:nvSpPr>
              <p:spPr>
                <a:xfrm>
                  <a:off x="472554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6" name="Google Shape;2516;p38"/>
                <p:cNvSpPr/>
                <p:nvPr/>
              </p:nvSpPr>
              <p:spPr>
                <a:xfrm>
                  <a:off x="4755356" y="4411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38"/>
                <p:cNvSpPr/>
                <p:nvPr/>
              </p:nvSpPr>
              <p:spPr>
                <a:xfrm>
                  <a:off x="4666107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8" name="Google Shape;2518;p38"/>
                <p:cNvSpPr/>
                <p:nvPr/>
              </p:nvSpPr>
              <p:spPr>
                <a:xfrm>
                  <a:off x="4636293" y="441121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9" name="Google Shape;2519;p38"/>
                <p:cNvSpPr/>
                <p:nvPr/>
              </p:nvSpPr>
              <p:spPr>
                <a:xfrm>
                  <a:off x="466610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0" name="Google Shape;2520;p38"/>
                <p:cNvSpPr/>
                <p:nvPr/>
              </p:nvSpPr>
              <p:spPr>
                <a:xfrm>
                  <a:off x="481488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1" name="Google Shape;2521;p38"/>
                <p:cNvSpPr/>
                <p:nvPr/>
              </p:nvSpPr>
              <p:spPr>
                <a:xfrm>
                  <a:off x="4904232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2" name="Google Shape;2522;p38"/>
                <p:cNvSpPr/>
                <p:nvPr/>
              </p:nvSpPr>
              <p:spPr>
                <a:xfrm>
                  <a:off x="4844605" y="45005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3" name="Google Shape;2523;p38"/>
                <p:cNvSpPr/>
                <p:nvPr/>
              </p:nvSpPr>
              <p:spPr>
                <a:xfrm>
                  <a:off x="4666107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4" name="Google Shape;2524;p38"/>
                <p:cNvSpPr/>
                <p:nvPr/>
              </p:nvSpPr>
              <p:spPr>
                <a:xfrm>
                  <a:off x="4666107" y="4381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38"/>
                <p:cNvSpPr/>
                <p:nvPr/>
              </p:nvSpPr>
              <p:spPr>
                <a:xfrm>
                  <a:off x="4606480" y="432196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38"/>
                <p:cNvSpPr/>
                <p:nvPr/>
              </p:nvSpPr>
              <p:spPr>
                <a:xfrm>
                  <a:off x="4636293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7" name="Google Shape;2527;p38"/>
                <p:cNvSpPr/>
                <p:nvPr/>
              </p:nvSpPr>
              <p:spPr>
                <a:xfrm>
                  <a:off x="4576762" y="4232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38"/>
                <p:cNvSpPr/>
                <p:nvPr/>
              </p:nvSpPr>
              <p:spPr>
                <a:xfrm>
                  <a:off x="4785169" y="4470844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9" name="Google Shape;2529;p38"/>
                <p:cNvSpPr/>
                <p:nvPr/>
              </p:nvSpPr>
              <p:spPr>
                <a:xfrm>
                  <a:off x="4695825" y="4649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0" name="Google Shape;2530;p38"/>
                <p:cNvSpPr/>
                <p:nvPr/>
              </p:nvSpPr>
              <p:spPr>
                <a:xfrm>
                  <a:off x="4725543" y="4589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1" name="Google Shape;2531;p38"/>
                <p:cNvSpPr/>
                <p:nvPr/>
              </p:nvSpPr>
              <p:spPr>
                <a:xfrm>
                  <a:off x="4785169" y="4708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38"/>
                <p:cNvSpPr/>
                <p:nvPr/>
              </p:nvSpPr>
              <p:spPr>
                <a:xfrm>
                  <a:off x="4785169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3" name="Google Shape;2533;p38"/>
                <p:cNvSpPr/>
                <p:nvPr/>
              </p:nvSpPr>
              <p:spPr>
                <a:xfrm>
                  <a:off x="4755356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4" name="Google Shape;2534;p38"/>
                <p:cNvSpPr/>
                <p:nvPr/>
              </p:nvSpPr>
              <p:spPr>
                <a:xfrm>
                  <a:off x="4725543" y="52149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5" name="Google Shape;2535;p38"/>
                <p:cNvSpPr/>
                <p:nvPr/>
              </p:nvSpPr>
              <p:spPr>
                <a:xfrm>
                  <a:off x="4695825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6" name="Google Shape;2536;p38"/>
                <p:cNvSpPr/>
                <p:nvPr/>
              </p:nvSpPr>
              <p:spPr>
                <a:xfrm>
                  <a:off x="4606480" y="53339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7" name="Google Shape;2537;p38"/>
                <p:cNvSpPr/>
                <p:nvPr/>
              </p:nvSpPr>
              <p:spPr>
                <a:xfrm>
                  <a:off x="4517231" y="52446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8" name="Google Shape;2538;p38"/>
                <p:cNvSpPr/>
                <p:nvPr/>
              </p:nvSpPr>
              <p:spPr>
                <a:xfrm>
                  <a:off x="457676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9" name="Google Shape;2539;p38"/>
                <p:cNvSpPr/>
                <p:nvPr/>
              </p:nvSpPr>
              <p:spPr>
                <a:xfrm>
                  <a:off x="460648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38"/>
                <p:cNvSpPr/>
                <p:nvPr/>
              </p:nvSpPr>
              <p:spPr>
                <a:xfrm>
                  <a:off x="466610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1" name="Google Shape;2541;p38"/>
                <p:cNvSpPr/>
                <p:nvPr/>
              </p:nvSpPr>
              <p:spPr>
                <a:xfrm>
                  <a:off x="46362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2" name="Google Shape;2542;p38"/>
                <p:cNvSpPr/>
                <p:nvPr/>
              </p:nvSpPr>
              <p:spPr>
                <a:xfrm>
                  <a:off x="46064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38"/>
                <p:cNvSpPr/>
                <p:nvPr/>
              </p:nvSpPr>
              <p:spPr>
                <a:xfrm>
                  <a:off x="4576762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4" name="Google Shape;2544;p38"/>
                <p:cNvSpPr/>
                <p:nvPr/>
              </p:nvSpPr>
              <p:spPr>
                <a:xfrm>
                  <a:off x="460648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5" name="Google Shape;2545;p38"/>
                <p:cNvSpPr/>
                <p:nvPr/>
              </p:nvSpPr>
              <p:spPr>
                <a:xfrm>
                  <a:off x="4636293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38"/>
                <p:cNvSpPr/>
                <p:nvPr/>
              </p:nvSpPr>
              <p:spPr>
                <a:xfrm>
                  <a:off x="46958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7" name="Google Shape;2547;p38"/>
                <p:cNvSpPr/>
                <p:nvPr/>
              </p:nvSpPr>
              <p:spPr>
                <a:xfrm>
                  <a:off x="4547044" y="51255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8" name="Google Shape;2548;p38"/>
                <p:cNvSpPr/>
                <p:nvPr/>
              </p:nvSpPr>
              <p:spPr>
                <a:xfrm>
                  <a:off x="4547044" y="52149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38"/>
                <p:cNvSpPr/>
                <p:nvPr/>
              </p:nvSpPr>
              <p:spPr>
                <a:xfrm>
                  <a:off x="4517231" y="52744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0" name="Google Shape;2550;p38"/>
                <p:cNvSpPr/>
                <p:nvPr/>
              </p:nvSpPr>
              <p:spPr>
                <a:xfrm>
                  <a:off x="4576762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1" name="Google Shape;2551;p38"/>
                <p:cNvSpPr/>
                <p:nvPr/>
              </p:nvSpPr>
              <p:spPr>
                <a:xfrm>
                  <a:off x="4785169" y="4024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38"/>
                <p:cNvSpPr/>
                <p:nvPr/>
              </p:nvSpPr>
              <p:spPr>
                <a:xfrm>
                  <a:off x="469582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3" name="Google Shape;2553;p38"/>
                <p:cNvSpPr/>
                <p:nvPr/>
              </p:nvSpPr>
              <p:spPr>
                <a:xfrm>
                  <a:off x="4368355" y="3964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4" name="Google Shape;2554;p38"/>
                <p:cNvSpPr/>
                <p:nvPr/>
              </p:nvSpPr>
              <p:spPr>
                <a:xfrm>
                  <a:off x="4606480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5" name="Google Shape;2555;p38"/>
                <p:cNvSpPr/>
                <p:nvPr/>
              </p:nvSpPr>
              <p:spPr>
                <a:xfrm>
                  <a:off x="4666107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6" name="Google Shape;2556;p38"/>
                <p:cNvSpPr/>
                <p:nvPr/>
              </p:nvSpPr>
              <p:spPr>
                <a:xfrm>
                  <a:off x="4576762" y="3815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7" name="Google Shape;2557;p38"/>
                <p:cNvSpPr/>
                <p:nvPr/>
              </p:nvSpPr>
              <p:spPr>
                <a:xfrm>
                  <a:off x="4695825" y="3815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8" name="Google Shape;2558;p38"/>
                <p:cNvSpPr/>
                <p:nvPr/>
              </p:nvSpPr>
              <p:spPr>
                <a:xfrm>
                  <a:off x="4517231" y="3815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9" name="Google Shape;2559;p38"/>
                <p:cNvSpPr/>
                <p:nvPr/>
              </p:nvSpPr>
              <p:spPr>
                <a:xfrm>
                  <a:off x="4755356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0" name="Google Shape;2560;p38"/>
                <p:cNvSpPr/>
                <p:nvPr/>
              </p:nvSpPr>
              <p:spPr>
                <a:xfrm>
                  <a:off x="4427982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1" name="Google Shape;2561;p38"/>
                <p:cNvSpPr/>
                <p:nvPr/>
              </p:nvSpPr>
              <p:spPr>
                <a:xfrm>
                  <a:off x="4874418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2" name="Google Shape;2562;p38"/>
                <p:cNvSpPr/>
                <p:nvPr/>
              </p:nvSpPr>
              <p:spPr>
                <a:xfrm>
                  <a:off x="4547044" y="3964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3" name="Google Shape;2563;p38"/>
                <p:cNvSpPr/>
                <p:nvPr/>
              </p:nvSpPr>
              <p:spPr>
                <a:xfrm>
                  <a:off x="4725543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4" name="Google Shape;2564;p38"/>
                <p:cNvSpPr/>
                <p:nvPr/>
              </p:nvSpPr>
              <p:spPr>
                <a:xfrm>
                  <a:off x="4517231" y="3726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5" name="Google Shape;2565;p38"/>
                <p:cNvSpPr/>
                <p:nvPr/>
              </p:nvSpPr>
              <p:spPr>
                <a:xfrm>
                  <a:off x="4785169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6" name="Google Shape;2566;p38"/>
                <p:cNvSpPr/>
                <p:nvPr/>
              </p:nvSpPr>
              <p:spPr>
                <a:xfrm>
                  <a:off x="4457700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7" name="Google Shape;2567;p38"/>
                <p:cNvSpPr/>
                <p:nvPr/>
              </p:nvSpPr>
              <p:spPr>
                <a:xfrm>
                  <a:off x="4785169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8" name="Google Shape;2568;p38"/>
                <p:cNvSpPr/>
                <p:nvPr/>
              </p:nvSpPr>
              <p:spPr>
                <a:xfrm>
                  <a:off x="4487418" y="378618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9" name="Google Shape;2569;p38"/>
              <p:cNvGrpSpPr/>
              <p:nvPr/>
            </p:nvGrpSpPr>
            <p:grpSpPr>
              <a:xfrm>
                <a:off x="4933950" y="3726655"/>
                <a:ext cx="357187" cy="1488282"/>
                <a:chOff x="4933950" y="3726655"/>
                <a:chExt cx="357187" cy="1488282"/>
              </a:xfrm>
            </p:grpSpPr>
            <p:sp>
              <p:nvSpPr>
                <p:cNvPr id="2570" name="Google Shape;2570;p38"/>
                <p:cNvSpPr/>
                <p:nvPr/>
              </p:nvSpPr>
              <p:spPr>
                <a:xfrm>
                  <a:off x="5053012" y="4738687"/>
                  <a:ext cx="29718" cy="44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46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46532"/>
                      </a:lnTo>
                      <a:lnTo>
                        <a:pt x="0" y="4465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1" name="Google Shape;2571;p38"/>
                <p:cNvSpPr/>
                <p:nvPr/>
              </p:nvSpPr>
              <p:spPr>
                <a:xfrm>
                  <a:off x="5142357" y="4738687"/>
                  <a:ext cx="29718" cy="44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46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46532"/>
                      </a:lnTo>
                      <a:lnTo>
                        <a:pt x="0" y="4465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2" name="Google Shape;2572;p38"/>
                <p:cNvSpPr/>
                <p:nvPr/>
              </p:nvSpPr>
              <p:spPr>
                <a:xfrm>
                  <a:off x="5082730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38"/>
                <p:cNvSpPr/>
                <p:nvPr/>
              </p:nvSpPr>
              <p:spPr>
                <a:xfrm>
                  <a:off x="5082730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4" name="Google Shape;2574;p38"/>
                <p:cNvSpPr/>
                <p:nvPr/>
              </p:nvSpPr>
              <p:spPr>
                <a:xfrm>
                  <a:off x="5112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5" name="Google Shape;2575;p38"/>
                <p:cNvSpPr/>
                <p:nvPr/>
              </p:nvSpPr>
              <p:spPr>
                <a:xfrm>
                  <a:off x="51125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6" name="Google Shape;2576;p38"/>
                <p:cNvSpPr/>
                <p:nvPr/>
              </p:nvSpPr>
              <p:spPr>
                <a:xfrm>
                  <a:off x="508273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7" name="Google Shape;2577;p38"/>
                <p:cNvSpPr/>
                <p:nvPr/>
              </p:nvSpPr>
              <p:spPr>
                <a:xfrm>
                  <a:off x="5082730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8" name="Google Shape;2578;p38"/>
                <p:cNvSpPr/>
                <p:nvPr/>
              </p:nvSpPr>
              <p:spPr>
                <a:xfrm>
                  <a:off x="511254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38"/>
                <p:cNvSpPr/>
                <p:nvPr/>
              </p:nvSpPr>
              <p:spPr>
                <a:xfrm>
                  <a:off x="508273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0" name="Google Shape;2580;p38"/>
                <p:cNvSpPr/>
                <p:nvPr/>
              </p:nvSpPr>
              <p:spPr>
                <a:xfrm>
                  <a:off x="5082730" y="4798218"/>
                  <a:ext cx="59626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26" h="327374" extrusionOk="0">
                      <a:moveTo>
                        <a:pt x="29813" y="238125"/>
                      </a:moveTo>
                      <a:lnTo>
                        <a:pt x="29813" y="267938"/>
                      </a:lnTo>
                      <a:lnTo>
                        <a:pt x="59626" y="267938"/>
                      </a:lnTo>
                      <a:lnTo>
                        <a:pt x="59626" y="327374"/>
                      </a:lnTo>
                      <a:lnTo>
                        <a:pt x="29813" y="327374"/>
                      </a:lnTo>
                      <a:lnTo>
                        <a:pt x="29813" y="297656"/>
                      </a:lnTo>
                      <a:lnTo>
                        <a:pt x="0" y="297656"/>
                      </a:lnTo>
                      <a:lnTo>
                        <a:pt x="0" y="208312"/>
                      </a:lnTo>
                      <a:lnTo>
                        <a:pt x="29813" y="208312"/>
                      </a:lnTo>
                      <a:lnTo>
                        <a:pt x="29813" y="178594"/>
                      </a:lnTo>
                      <a:lnTo>
                        <a:pt x="0" y="178594"/>
                      </a:lnTo>
                      <a:lnTo>
                        <a:pt x="0" y="0"/>
                      </a:lnTo>
                      <a:lnTo>
                        <a:pt x="59626" y="0"/>
                      </a:lnTo>
                      <a:lnTo>
                        <a:pt x="59626" y="238125"/>
                      </a:lnTo>
                      <a:lnTo>
                        <a:pt x="29813" y="23812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1" name="Google Shape;2581;p38"/>
                <p:cNvSpPr/>
                <p:nvPr/>
              </p:nvSpPr>
              <p:spPr>
                <a:xfrm>
                  <a:off x="5082730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2" name="Google Shape;2582;p38"/>
                <p:cNvSpPr/>
                <p:nvPr/>
              </p:nvSpPr>
              <p:spPr>
                <a:xfrm>
                  <a:off x="5082730" y="4708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3" name="Google Shape;2583;p38"/>
                <p:cNvSpPr/>
                <p:nvPr/>
              </p:nvSpPr>
              <p:spPr>
                <a:xfrm>
                  <a:off x="5082730" y="4738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4" name="Google Shape;2584;p38"/>
                <p:cNvSpPr/>
                <p:nvPr/>
              </p:nvSpPr>
              <p:spPr>
                <a:xfrm>
                  <a:off x="5023294" y="4679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5" name="Google Shape;2585;p38"/>
                <p:cNvSpPr/>
                <p:nvPr/>
              </p:nvSpPr>
              <p:spPr>
                <a:xfrm>
                  <a:off x="5142357" y="4679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6" name="Google Shape;2586;p38"/>
                <p:cNvSpPr/>
                <p:nvPr/>
              </p:nvSpPr>
              <p:spPr>
                <a:xfrm>
                  <a:off x="4993481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7" name="Google Shape;2587;p38"/>
                <p:cNvSpPr/>
                <p:nvPr/>
              </p:nvSpPr>
              <p:spPr>
                <a:xfrm>
                  <a:off x="4963668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38"/>
                <p:cNvSpPr/>
                <p:nvPr/>
              </p:nvSpPr>
              <p:spPr>
                <a:xfrm>
                  <a:off x="4963668" y="4649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9" name="Google Shape;2589;p38"/>
                <p:cNvSpPr/>
                <p:nvPr/>
              </p:nvSpPr>
              <p:spPr>
                <a:xfrm>
                  <a:off x="5231606" y="4649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0" name="Google Shape;2590;p38"/>
                <p:cNvSpPr/>
                <p:nvPr/>
              </p:nvSpPr>
              <p:spPr>
                <a:xfrm>
                  <a:off x="499348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38"/>
                <p:cNvSpPr/>
                <p:nvPr/>
              </p:nvSpPr>
              <p:spPr>
                <a:xfrm>
                  <a:off x="50530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2" name="Google Shape;2592;p38"/>
                <p:cNvSpPr/>
                <p:nvPr/>
              </p:nvSpPr>
              <p:spPr>
                <a:xfrm>
                  <a:off x="4993481" y="4708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3" name="Google Shape;2593;p38"/>
                <p:cNvSpPr/>
                <p:nvPr/>
              </p:nvSpPr>
              <p:spPr>
                <a:xfrm>
                  <a:off x="514235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4" name="Google Shape;2594;p38"/>
                <p:cNvSpPr/>
                <p:nvPr/>
              </p:nvSpPr>
              <p:spPr>
                <a:xfrm>
                  <a:off x="5172075" y="4708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5" name="Google Shape;2595;p38"/>
                <p:cNvSpPr/>
                <p:nvPr/>
              </p:nvSpPr>
              <p:spPr>
                <a:xfrm>
                  <a:off x="5261419" y="4589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6" name="Google Shape;2596;p38"/>
                <p:cNvSpPr/>
                <p:nvPr/>
              </p:nvSpPr>
              <p:spPr>
                <a:xfrm>
                  <a:off x="4933950" y="4589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7" name="Google Shape;2597;p38"/>
                <p:cNvSpPr/>
                <p:nvPr/>
              </p:nvSpPr>
              <p:spPr>
                <a:xfrm>
                  <a:off x="5172075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8" name="Google Shape;2598;p38"/>
                <p:cNvSpPr/>
                <p:nvPr/>
              </p:nvSpPr>
              <p:spPr>
                <a:xfrm>
                  <a:off x="5053012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9" name="Google Shape;2599;p38"/>
                <p:cNvSpPr/>
                <p:nvPr/>
              </p:nvSpPr>
              <p:spPr>
                <a:xfrm>
                  <a:off x="5142357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0" name="Google Shape;2600;p38"/>
                <p:cNvSpPr/>
                <p:nvPr/>
              </p:nvSpPr>
              <p:spPr>
                <a:xfrm>
                  <a:off x="5142357" y="3756469"/>
                  <a:ext cx="29718" cy="80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03719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03720"/>
                      </a:lnTo>
                      <a:lnTo>
                        <a:pt x="0" y="8037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1" name="Google Shape;2601;p38"/>
                <p:cNvSpPr/>
                <p:nvPr/>
              </p:nvSpPr>
              <p:spPr>
                <a:xfrm>
                  <a:off x="5142357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2" name="Google Shape;2602;p38"/>
                <p:cNvSpPr/>
                <p:nvPr/>
              </p:nvSpPr>
              <p:spPr>
                <a:xfrm>
                  <a:off x="5112543" y="4143374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3" name="Google Shape;2603;p38"/>
                <p:cNvSpPr/>
                <p:nvPr/>
              </p:nvSpPr>
              <p:spPr>
                <a:xfrm>
                  <a:off x="5053012" y="3845718"/>
                  <a:ext cx="29718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71437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714375"/>
                      </a:lnTo>
                      <a:lnTo>
                        <a:pt x="0" y="71437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4" name="Google Shape;2604;p38"/>
                <p:cNvSpPr/>
                <p:nvPr/>
              </p:nvSpPr>
              <p:spPr>
                <a:xfrm>
                  <a:off x="5082730" y="4619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5" name="Google Shape;2605;p38"/>
                <p:cNvSpPr/>
                <p:nvPr/>
              </p:nvSpPr>
              <p:spPr>
                <a:xfrm>
                  <a:off x="4963668" y="4589906"/>
                  <a:ext cx="297751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51" h="119062" extrusionOk="0">
                      <a:moveTo>
                        <a:pt x="297752" y="0"/>
                      </a:moveTo>
                      <a:lnTo>
                        <a:pt x="297752" y="59436"/>
                      </a:lnTo>
                      <a:lnTo>
                        <a:pt x="238125" y="59436"/>
                      </a:lnTo>
                      <a:lnTo>
                        <a:pt x="238125" y="89249"/>
                      </a:lnTo>
                      <a:lnTo>
                        <a:pt x="178689" y="89249"/>
                      </a:lnTo>
                      <a:lnTo>
                        <a:pt x="178689" y="119063"/>
                      </a:lnTo>
                      <a:lnTo>
                        <a:pt x="119063" y="119063"/>
                      </a:lnTo>
                      <a:lnTo>
                        <a:pt x="119063" y="89249"/>
                      </a:lnTo>
                      <a:lnTo>
                        <a:pt x="59626" y="89249"/>
                      </a:lnTo>
                      <a:lnTo>
                        <a:pt x="59626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119063" y="29718"/>
                      </a:lnTo>
                      <a:lnTo>
                        <a:pt x="119063" y="59436"/>
                      </a:lnTo>
                      <a:lnTo>
                        <a:pt x="178689" y="59436"/>
                      </a:lnTo>
                      <a:lnTo>
                        <a:pt x="178689" y="29718"/>
                      </a:lnTo>
                      <a:lnTo>
                        <a:pt x="208407" y="29718"/>
                      </a:lnTo>
                      <a:lnTo>
                        <a:pt x="208407" y="0"/>
                      </a:lnTo>
                      <a:lnTo>
                        <a:pt x="29775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6" name="Google Shape;2606;p38"/>
                <p:cNvSpPr/>
                <p:nvPr/>
              </p:nvSpPr>
              <p:spPr>
                <a:xfrm>
                  <a:off x="520179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7" name="Google Shape;2607;p38"/>
                <p:cNvSpPr/>
                <p:nvPr/>
              </p:nvSpPr>
              <p:spPr>
                <a:xfrm>
                  <a:off x="520179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8" name="Google Shape;2608;p38"/>
                <p:cNvSpPr/>
                <p:nvPr/>
              </p:nvSpPr>
              <p:spPr>
                <a:xfrm>
                  <a:off x="5112543" y="396478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9" name="Google Shape;2609;p38"/>
                <p:cNvSpPr/>
                <p:nvPr/>
              </p:nvSpPr>
              <p:spPr>
                <a:xfrm>
                  <a:off x="5082730" y="375646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0" name="Google Shape;2610;p38"/>
                <p:cNvSpPr/>
                <p:nvPr/>
              </p:nvSpPr>
              <p:spPr>
                <a:xfrm>
                  <a:off x="5112543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1" name="Google Shape;2611;p38"/>
                <p:cNvSpPr/>
                <p:nvPr/>
              </p:nvSpPr>
              <p:spPr>
                <a:xfrm>
                  <a:off x="5053012" y="3756469"/>
                  <a:ext cx="89344" cy="863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63155" extrusionOk="0">
                      <a:moveTo>
                        <a:pt x="89344" y="0"/>
                      </a:moveTo>
                      <a:lnTo>
                        <a:pt x="89344" y="208312"/>
                      </a:lnTo>
                      <a:lnTo>
                        <a:pt x="59531" y="208312"/>
                      </a:lnTo>
                      <a:lnTo>
                        <a:pt x="59531" y="327374"/>
                      </a:lnTo>
                      <a:lnTo>
                        <a:pt x="89344" y="327374"/>
                      </a:lnTo>
                      <a:lnTo>
                        <a:pt x="89344" y="386905"/>
                      </a:lnTo>
                      <a:lnTo>
                        <a:pt x="59531" y="386905"/>
                      </a:lnTo>
                      <a:lnTo>
                        <a:pt x="59531" y="863155"/>
                      </a:lnTo>
                      <a:lnTo>
                        <a:pt x="29718" y="863155"/>
                      </a:lnTo>
                      <a:lnTo>
                        <a:pt x="29718" y="833438"/>
                      </a:lnTo>
                      <a:lnTo>
                        <a:pt x="0" y="833438"/>
                      </a:lnTo>
                      <a:lnTo>
                        <a:pt x="0" y="803624"/>
                      </a:lnTo>
                      <a:lnTo>
                        <a:pt x="29718" y="803624"/>
                      </a:lnTo>
                      <a:lnTo>
                        <a:pt x="29718" y="89249"/>
                      </a:lnTo>
                      <a:lnTo>
                        <a:pt x="59531" y="89249"/>
                      </a:lnTo>
                      <a:lnTo>
                        <a:pt x="59531" y="0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2" name="Google Shape;2612;p38"/>
                <p:cNvSpPr/>
                <p:nvPr/>
              </p:nvSpPr>
              <p:spPr>
                <a:xfrm>
                  <a:off x="5172075" y="458990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3" name="Google Shape;2613;p38"/>
                <p:cNvSpPr/>
                <p:nvPr/>
              </p:nvSpPr>
              <p:spPr>
                <a:xfrm>
                  <a:off x="4963668" y="458990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4" name="Google Shape;2614;p38"/>
                <p:cNvSpPr/>
                <p:nvPr/>
              </p:nvSpPr>
              <p:spPr>
                <a:xfrm>
                  <a:off x="5053012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5" name="Google Shape;2615;p38"/>
                <p:cNvSpPr/>
                <p:nvPr/>
              </p:nvSpPr>
              <p:spPr>
                <a:xfrm>
                  <a:off x="5082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6" name="Google Shape;2616;p38"/>
                <p:cNvSpPr/>
                <p:nvPr/>
              </p:nvSpPr>
              <p:spPr>
                <a:xfrm>
                  <a:off x="5142357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7" name="Google Shape;2617;p38"/>
                <p:cNvSpPr/>
                <p:nvPr/>
              </p:nvSpPr>
              <p:spPr>
                <a:xfrm>
                  <a:off x="5082730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8" name="Google Shape;2618;p38"/>
                <p:cNvSpPr/>
                <p:nvPr/>
              </p:nvSpPr>
              <p:spPr>
                <a:xfrm>
                  <a:off x="5112543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9" name="Google Shape;2619;p38"/>
                <p:cNvSpPr/>
                <p:nvPr/>
              </p:nvSpPr>
              <p:spPr>
                <a:xfrm>
                  <a:off x="5082730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20" name="Google Shape;2620;p38"/>
              <p:cNvGrpSpPr/>
              <p:nvPr/>
            </p:nvGrpSpPr>
            <p:grpSpPr>
              <a:xfrm>
                <a:off x="4993481" y="3548062"/>
                <a:ext cx="386905" cy="386905"/>
                <a:chOff x="4993481" y="3548062"/>
                <a:chExt cx="386905" cy="386905"/>
              </a:xfrm>
            </p:grpSpPr>
            <p:sp>
              <p:nvSpPr>
                <p:cNvPr id="2621" name="Google Shape;2621;p38"/>
                <p:cNvSpPr/>
                <p:nvPr/>
              </p:nvSpPr>
              <p:spPr>
                <a:xfrm>
                  <a:off x="5023294" y="3726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2" name="Google Shape;2622;p38"/>
                <p:cNvSpPr/>
                <p:nvPr/>
              </p:nvSpPr>
              <p:spPr>
                <a:xfrm>
                  <a:off x="5291137" y="3726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3" name="Google Shape;2623;p38"/>
                <p:cNvSpPr/>
                <p:nvPr/>
              </p:nvSpPr>
              <p:spPr>
                <a:xfrm>
                  <a:off x="5350668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4" name="Google Shape;2624;p38"/>
                <p:cNvSpPr/>
                <p:nvPr/>
              </p:nvSpPr>
              <p:spPr>
                <a:xfrm>
                  <a:off x="5172075" y="35480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5" name="Google Shape;2625;p38"/>
                <p:cNvSpPr/>
                <p:nvPr/>
              </p:nvSpPr>
              <p:spPr>
                <a:xfrm>
                  <a:off x="5172075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6" name="Google Shape;2626;p38"/>
                <p:cNvSpPr/>
                <p:nvPr/>
              </p:nvSpPr>
              <p:spPr>
                <a:xfrm>
                  <a:off x="4993481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7" name="Google Shape;2627;p38"/>
                <p:cNvSpPr/>
                <p:nvPr/>
              </p:nvSpPr>
              <p:spPr>
                <a:xfrm>
                  <a:off x="5172075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BB0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8" name="Google Shape;2628;p38"/>
                <p:cNvSpPr/>
                <p:nvPr/>
              </p:nvSpPr>
              <p:spPr>
                <a:xfrm>
                  <a:off x="5172075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9" name="Google Shape;2629;p38"/>
                <p:cNvSpPr/>
                <p:nvPr/>
              </p:nvSpPr>
              <p:spPr>
                <a:xfrm>
                  <a:off x="5172075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0" name="Google Shape;2630;p38"/>
                <p:cNvSpPr/>
                <p:nvPr/>
              </p:nvSpPr>
              <p:spPr>
                <a:xfrm>
                  <a:off x="5082730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1" name="Google Shape;2631;p38"/>
                <p:cNvSpPr/>
                <p:nvPr/>
              </p:nvSpPr>
              <p:spPr>
                <a:xfrm>
                  <a:off x="5082730" y="37564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2" name="Google Shape;2632;p38"/>
                <p:cNvSpPr/>
                <p:nvPr/>
              </p:nvSpPr>
              <p:spPr>
                <a:xfrm>
                  <a:off x="5231606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3" name="Google Shape;2633;p38"/>
                <p:cNvSpPr/>
                <p:nvPr/>
              </p:nvSpPr>
              <p:spPr>
                <a:xfrm>
                  <a:off x="5231606" y="37564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4" name="Google Shape;2634;p38"/>
                <p:cNvSpPr/>
                <p:nvPr/>
              </p:nvSpPr>
              <p:spPr>
                <a:xfrm>
                  <a:off x="5142357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5" name="Google Shape;2635;p38"/>
                <p:cNvSpPr/>
                <p:nvPr/>
              </p:nvSpPr>
              <p:spPr>
                <a:xfrm>
                  <a:off x="5142357" y="37861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6" name="Google Shape;2636;p38"/>
                <p:cNvSpPr/>
                <p:nvPr/>
              </p:nvSpPr>
              <p:spPr>
                <a:xfrm>
                  <a:off x="5201793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7" name="Google Shape;2637;p38"/>
                <p:cNvSpPr/>
                <p:nvPr/>
              </p:nvSpPr>
              <p:spPr>
                <a:xfrm>
                  <a:off x="5082730" y="3637406"/>
                  <a:ext cx="208406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08311" extrusionOk="0">
                      <a:moveTo>
                        <a:pt x="208407" y="89249"/>
                      </a:moveTo>
                      <a:lnTo>
                        <a:pt x="208407" y="119063"/>
                      </a:lnTo>
                      <a:lnTo>
                        <a:pt x="148876" y="119063"/>
                      </a:lnTo>
                      <a:lnTo>
                        <a:pt x="148876" y="148780"/>
                      </a:lnTo>
                      <a:lnTo>
                        <a:pt x="119062" y="148780"/>
                      </a:lnTo>
                      <a:lnTo>
                        <a:pt x="119062" y="208312"/>
                      </a:lnTo>
                      <a:lnTo>
                        <a:pt x="89344" y="208312"/>
                      </a:lnTo>
                      <a:lnTo>
                        <a:pt x="89344" y="148780"/>
                      </a:lnTo>
                      <a:lnTo>
                        <a:pt x="59626" y="148780"/>
                      </a:lnTo>
                      <a:lnTo>
                        <a:pt x="59626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59626" y="89249"/>
                      </a:lnTo>
                      <a:lnTo>
                        <a:pt x="59626" y="59436"/>
                      </a:lnTo>
                      <a:lnTo>
                        <a:pt x="89344" y="59436"/>
                      </a:lnTo>
                      <a:lnTo>
                        <a:pt x="89344" y="0"/>
                      </a:lnTo>
                      <a:lnTo>
                        <a:pt x="119062" y="0"/>
                      </a:lnTo>
                      <a:lnTo>
                        <a:pt x="119062" y="59436"/>
                      </a:lnTo>
                      <a:lnTo>
                        <a:pt x="148876" y="59436"/>
                      </a:lnTo>
                      <a:lnTo>
                        <a:pt x="148876" y="89249"/>
                      </a:lnTo>
                      <a:lnTo>
                        <a:pt x="208407" y="892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8" name="Google Shape;2638;p38"/>
                <p:cNvSpPr/>
                <p:nvPr/>
              </p:nvSpPr>
              <p:spPr>
                <a:xfrm>
                  <a:off x="5201793" y="37861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9" name="Google Shape;2639;p38"/>
                <p:cNvSpPr/>
                <p:nvPr/>
              </p:nvSpPr>
              <p:spPr>
                <a:xfrm>
                  <a:off x="5142357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0" name="Google Shape;2640;p38"/>
                <p:cNvSpPr/>
                <p:nvPr/>
              </p:nvSpPr>
              <p:spPr>
                <a:xfrm>
                  <a:off x="5201793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1" name="Google Shape;2641;p38"/>
                <p:cNvSpPr/>
                <p:nvPr/>
              </p:nvSpPr>
              <p:spPr>
                <a:xfrm>
                  <a:off x="5201793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2" name="Google Shape;2642;p38"/>
                <p:cNvSpPr/>
                <p:nvPr/>
              </p:nvSpPr>
              <p:spPr>
                <a:xfrm>
                  <a:off x="5142357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43" name="Google Shape;2643;p38"/>
              <p:cNvGrpSpPr/>
              <p:nvPr/>
            </p:nvGrpSpPr>
            <p:grpSpPr>
              <a:xfrm>
                <a:off x="5797105" y="4708969"/>
                <a:ext cx="148781" cy="148780"/>
                <a:chOff x="5797105" y="4708969"/>
                <a:chExt cx="148781" cy="148780"/>
              </a:xfrm>
            </p:grpSpPr>
            <p:sp>
              <p:nvSpPr>
                <p:cNvPr id="2644" name="Google Shape;2644;p38"/>
                <p:cNvSpPr/>
                <p:nvPr/>
              </p:nvSpPr>
              <p:spPr>
                <a:xfrm>
                  <a:off x="585673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5" name="Google Shape;2645;p38"/>
                <p:cNvSpPr/>
                <p:nvPr/>
              </p:nvSpPr>
              <p:spPr>
                <a:xfrm>
                  <a:off x="5856732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6" name="Google Shape;2646;p38"/>
                <p:cNvSpPr/>
                <p:nvPr/>
              </p:nvSpPr>
              <p:spPr>
                <a:xfrm>
                  <a:off x="5826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7" name="Google Shape;2647;p38"/>
                <p:cNvSpPr/>
                <p:nvPr/>
              </p:nvSpPr>
              <p:spPr>
                <a:xfrm>
                  <a:off x="585673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8" name="Google Shape;2648;p38"/>
                <p:cNvSpPr/>
                <p:nvPr/>
              </p:nvSpPr>
              <p:spPr>
                <a:xfrm>
                  <a:off x="58864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9" name="Google Shape;2649;p38"/>
                <p:cNvSpPr/>
                <p:nvPr/>
              </p:nvSpPr>
              <p:spPr>
                <a:xfrm>
                  <a:off x="585673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0" name="Google Shape;2650;p38"/>
                <p:cNvSpPr/>
                <p:nvPr/>
              </p:nvSpPr>
              <p:spPr>
                <a:xfrm>
                  <a:off x="591616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1" name="Google Shape;2651;p38"/>
                <p:cNvSpPr/>
                <p:nvPr/>
              </p:nvSpPr>
              <p:spPr>
                <a:xfrm>
                  <a:off x="579710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2" name="Google Shape;2652;p38"/>
                <p:cNvSpPr/>
                <p:nvPr/>
              </p:nvSpPr>
              <p:spPr>
                <a:xfrm>
                  <a:off x="5856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3" name="Google Shape;2653;p38"/>
              <p:cNvGrpSpPr/>
              <p:nvPr/>
            </p:nvGrpSpPr>
            <p:grpSpPr>
              <a:xfrm>
                <a:off x="5201793" y="4976812"/>
                <a:ext cx="148780" cy="148780"/>
                <a:chOff x="5201793" y="4976812"/>
                <a:chExt cx="148780" cy="148780"/>
              </a:xfrm>
            </p:grpSpPr>
            <p:sp>
              <p:nvSpPr>
                <p:cNvPr id="2654" name="Google Shape;2654;p38"/>
                <p:cNvSpPr/>
                <p:nvPr/>
              </p:nvSpPr>
              <p:spPr>
                <a:xfrm>
                  <a:off x="5261419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5" name="Google Shape;2655;p38"/>
                <p:cNvSpPr/>
                <p:nvPr/>
              </p:nvSpPr>
              <p:spPr>
                <a:xfrm>
                  <a:off x="5261419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6" name="Google Shape;2656;p38"/>
                <p:cNvSpPr/>
                <p:nvPr/>
              </p:nvSpPr>
              <p:spPr>
                <a:xfrm>
                  <a:off x="523160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7" name="Google Shape;2657;p38"/>
                <p:cNvSpPr/>
                <p:nvPr/>
              </p:nvSpPr>
              <p:spPr>
                <a:xfrm>
                  <a:off x="5261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8" name="Google Shape;2658;p38"/>
                <p:cNvSpPr/>
                <p:nvPr/>
              </p:nvSpPr>
              <p:spPr>
                <a:xfrm>
                  <a:off x="5291137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9" name="Google Shape;2659;p38"/>
                <p:cNvSpPr/>
                <p:nvPr/>
              </p:nvSpPr>
              <p:spPr>
                <a:xfrm>
                  <a:off x="5261419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0" name="Google Shape;2660;p38"/>
                <p:cNvSpPr/>
                <p:nvPr/>
              </p:nvSpPr>
              <p:spPr>
                <a:xfrm>
                  <a:off x="532085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1" name="Google Shape;2661;p38"/>
                <p:cNvSpPr/>
                <p:nvPr/>
              </p:nvSpPr>
              <p:spPr>
                <a:xfrm>
                  <a:off x="5201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2" name="Google Shape;2662;p38"/>
                <p:cNvSpPr/>
                <p:nvPr/>
              </p:nvSpPr>
              <p:spPr>
                <a:xfrm>
                  <a:off x="5261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63" name="Google Shape;2663;p38"/>
              <p:cNvGrpSpPr/>
              <p:nvPr/>
            </p:nvGrpSpPr>
            <p:grpSpPr>
              <a:xfrm>
                <a:off x="4874418" y="3786187"/>
                <a:ext cx="148781" cy="148780"/>
                <a:chOff x="4874418" y="3786187"/>
                <a:chExt cx="148781" cy="148780"/>
              </a:xfrm>
            </p:grpSpPr>
            <p:sp>
              <p:nvSpPr>
                <p:cNvPr id="2664" name="Google Shape;2664;p38"/>
                <p:cNvSpPr/>
                <p:nvPr/>
              </p:nvSpPr>
              <p:spPr>
                <a:xfrm>
                  <a:off x="493395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5" name="Google Shape;2665;p38"/>
                <p:cNvSpPr/>
                <p:nvPr/>
              </p:nvSpPr>
              <p:spPr>
                <a:xfrm>
                  <a:off x="4933950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6" name="Google Shape;2666;p38"/>
                <p:cNvSpPr/>
                <p:nvPr/>
              </p:nvSpPr>
              <p:spPr>
                <a:xfrm>
                  <a:off x="4904232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7" name="Google Shape;2667;p38"/>
                <p:cNvSpPr/>
                <p:nvPr/>
              </p:nvSpPr>
              <p:spPr>
                <a:xfrm>
                  <a:off x="493395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8" name="Google Shape;2668;p38"/>
                <p:cNvSpPr/>
                <p:nvPr/>
              </p:nvSpPr>
              <p:spPr>
                <a:xfrm>
                  <a:off x="4963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9" name="Google Shape;2669;p38"/>
                <p:cNvSpPr/>
                <p:nvPr/>
              </p:nvSpPr>
              <p:spPr>
                <a:xfrm>
                  <a:off x="4933950" y="37861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0" name="Google Shape;2670;p38"/>
                <p:cNvSpPr/>
                <p:nvPr/>
              </p:nvSpPr>
              <p:spPr>
                <a:xfrm>
                  <a:off x="4993481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1" name="Google Shape;2671;p38"/>
                <p:cNvSpPr/>
                <p:nvPr/>
              </p:nvSpPr>
              <p:spPr>
                <a:xfrm>
                  <a:off x="487441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2" name="Google Shape;2672;p38"/>
                <p:cNvSpPr/>
                <p:nvPr/>
              </p:nvSpPr>
              <p:spPr>
                <a:xfrm>
                  <a:off x="4933950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73" name="Google Shape;2673;p38"/>
              <p:cNvGrpSpPr/>
              <p:nvPr/>
            </p:nvGrpSpPr>
            <p:grpSpPr>
              <a:xfrm>
                <a:off x="4338637" y="4054030"/>
                <a:ext cx="148780" cy="148780"/>
                <a:chOff x="4338637" y="4054030"/>
                <a:chExt cx="148780" cy="148780"/>
              </a:xfrm>
            </p:grpSpPr>
            <p:sp>
              <p:nvSpPr>
                <p:cNvPr id="2674" name="Google Shape;2674;p38"/>
                <p:cNvSpPr/>
                <p:nvPr/>
              </p:nvSpPr>
              <p:spPr>
                <a:xfrm>
                  <a:off x="4398168" y="4083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5" name="Google Shape;2675;p38"/>
                <p:cNvSpPr/>
                <p:nvPr/>
              </p:nvSpPr>
              <p:spPr>
                <a:xfrm>
                  <a:off x="4398168" y="4143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6" name="Google Shape;2676;p38"/>
                <p:cNvSpPr/>
                <p:nvPr/>
              </p:nvSpPr>
              <p:spPr>
                <a:xfrm>
                  <a:off x="4368355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7" name="Google Shape;2677;p38"/>
                <p:cNvSpPr/>
                <p:nvPr/>
              </p:nvSpPr>
              <p:spPr>
                <a:xfrm>
                  <a:off x="4398168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8" name="Google Shape;2678;p38"/>
                <p:cNvSpPr/>
                <p:nvPr/>
              </p:nvSpPr>
              <p:spPr>
                <a:xfrm>
                  <a:off x="4427982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9" name="Google Shape;2679;p38"/>
                <p:cNvSpPr/>
                <p:nvPr/>
              </p:nvSpPr>
              <p:spPr>
                <a:xfrm>
                  <a:off x="4398168" y="4054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0" name="Google Shape;2680;p38"/>
                <p:cNvSpPr/>
                <p:nvPr/>
              </p:nvSpPr>
              <p:spPr>
                <a:xfrm>
                  <a:off x="4457700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1" name="Google Shape;2681;p38"/>
                <p:cNvSpPr/>
                <p:nvPr/>
              </p:nvSpPr>
              <p:spPr>
                <a:xfrm>
                  <a:off x="4338637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2" name="Google Shape;2682;p38"/>
                <p:cNvSpPr/>
                <p:nvPr/>
              </p:nvSpPr>
              <p:spPr>
                <a:xfrm>
                  <a:off x="4398168" y="4173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83" name="Google Shape;2683;p38"/>
              <p:cNvGrpSpPr/>
              <p:nvPr/>
            </p:nvGrpSpPr>
            <p:grpSpPr>
              <a:xfrm>
                <a:off x="5291137" y="3518344"/>
                <a:ext cx="654749" cy="1696593"/>
                <a:chOff x="5291137" y="3518344"/>
                <a:chExt cx="654749" cy="1696593"/>
              </a:xfrm>
            </p:grpSpPr>
            <p:grpSp>
              <p:nvGrpSpPr>
                <p:cNvPr id="2684" name="Google Shape;2684;p38"/>
                <p:cNvGrpSpPr/>
                <p:nvPr/>
              </p:nvGrpSpPr>
              <p:grpSpPr>
                <a:xfrm>
                  <a:off x="5291137" y="3518344"/>
                  <a:ext cx="505968" cy="1279779"/>
                  <a:chOff x="5291137" y="3518344"/>
                  <a:chExt cx="505968" cy="1279779"/>
                </a:xfrm>
              </p:grpSpPr>
              <p:sp>
                <p:nvSpPr>
                  <p:cNvPr id="2685" name="Google Shape;2685;p38"/>
                  <p:cNvSpPr/>
                  <p:nvPr/>
                </p:nvSpPr>
                <p:spPr>
                  <a:xfrm>
                    <a:off x="5618607" y="3518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6" name="Google Shape;2686;p38"/>
                  <p:cNvSpPr/>
                  <p:nvPr/>
                </p:nvSpPr>
                <p:spPr>
                  <a:xfrm>
                    <a:off x="5678043" y="3548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7" name="Google Shape;2687;p38"/>
                  <p:cNvSpPr/>
                  <p:nvPr/>
                </p:nvSpPr>
                <p:spPr>
                  <a:xfrm>
                    <a:off x="5737669" y="3577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8" name="Google Shape;2688;p38"/>
                  <p:cNvSpPr/>
                  <p:nvPr/>
                </p:nvSpPr>
                <p:spPr>
                  <a:xfrm>
                    <a:off x="5767387" y="36075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9" name="Google Shape;2689;p38"/>
                  <p:cNvSpPr/>
                  <p:nvPr/>
                </p:nvSpPr>
                <p:spPr>
                  <a:xfrm>
                    <a:off x="5499544" y="3607593"/>
                    <a:ext cx="29718" cy="327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327469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327470"/>
                        </a:lnTo>
                        <a:lnTo>
                          <a:pt x="0" y="3274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0" name="Google Shape;2690;p38"/>
                  <p:cNvSpPr/>
                  <p:nvPr/>
                </p:nvSpPr>
                <p:spPr>
                  <a:xfrm>
                    <a:off x="5469731" y="3934967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1" name="Google Shape;2691;p38"/>
                  <p:cNvSpPr/>
                  <p:nvPr/>
                </p:nvSpPr>
                <p:spPr>
                  <a:xfrm>
                    <a:off x="5439918" y="4024312"/>
                    <a:ext cx="29718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2" name="Google Shape;2692;p38"/>
                  <p:cNvSpPr/>
                  <p:nvPr/>
                </p:nvSpPr>
                <p:spPr>
                  <a:xfrm>
                    <a:off x="5469731" y="4202905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3" name="Google Shape;2693;p38"/>
                  <p:cNvSpPr/>
                  <p:nvPr/>
                </p:nvSpPr>
                <p:spPr>
                  <a:xfrm>
                    <a:off x="5737669" y="369684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4" name="Google Shape;2694;p38"/>
                  <p:cNvSpPr/>
                  <p:nvPr/>
                </p:nvSpPr>
                <p:spPr>
                  <a:xfrm>
                    <a:off x="5707856" y="3786187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5" name="Google Shape;2695;p38"/>
                  <p:cNvSpPr/>
                  <p:nvPr/>
                </p:nvSpPr>
                <p:spPr>
                  <a:xfrm>
                    <a:off x="5558980" y="3548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6" name="Google Shape;2696;p38"/>
                  <p:cNvSpPr/>
                  <p:nvPr/>
                </p:nvSpPr>
                <p:spPr>
                  <a:xfrm>
                    <a:off x="5529262" y="3577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7" name="Google Shape;2697;p38"/>
                  <p:cNvSpPr/>
                  <p:nvPr/>
                </p:nvSpPr>
                <p:spPr>
                  <a:xfrm>
                    <a:off x="5529262" y="44708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8" name="Google Shape;2698;p38"/>
                  <p:cNvSpPr/>
                  <p:nvPr/>
                </p:nvSpPr>
                <p:spPr>
                  <a:xfrm>
                    <a:off x="5618607" y="473868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9" name="Google Shape;2699;p38"/>
                  <p:cNvSpPr/>
                  <p:nvPr/>
                </p:nvSpPr>
                <p:spPr>
                  <a:xfrm>
                    <a:off x="5648325" y="47684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0" name="Google Shape;2700;p38"/>
                  <p:cNvSpPr/>
                  <p:nvPr/>
                </p:nvSpPr>
                <p:spPr>
                  <a:xfrm>
                    <a:off x="5678043" y="4679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1" name="Google Shape;2701;p38"/>
                  <p:cNvSpPr/>
                  <p:nvPr/>
                </p:nvSpPr>
                <p:spPr>
                  <a:xfrm>
                    <a:off x="5707856" y="4530280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2" name="Google Shape;2702;p38"/>
                  <p:cNvSpPr/>
                  <p:nvPr/>
                </p:nvSpPr>
                <p:spPr>
                  <a:xfrm>
                    <a:off x="5737669" y="4321968"/>
                    <a:ext cx="29718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3" name="Google Shape;2703;p38"/>
                  <p:cNvSpPr/>
                  <p:nvPr/>
                </p:nvSpPr>
                <p:spPr>
                  <a:xfrm>
                    <a:off x="5767387" y="4143374"/>
                    <a:ext cx="29718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4" name="Google Shape;2704;p38"/>
                  <p:cNvSpPr/>
                  <p:nvPr/>
                </p:nvSpPr>
                <p:spPr>
                  <a:xfrm>
                    <a:off x="5737669" y="405403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5" name="Google Shape;2705;p38"/>
                  <p:cNvSpPr/>
                  <p:nvPr/>
                </p:nvSpPr>
                <p:spPr>
                  <a:xfrm>
                    <a:off x="5707856" y="3934967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6" name="Google Shape;2706;p38"/>
                  <p:cNvSpPr/>
                  <p:nvPr/>
                </p:nvSpPr>
                <p:spPr>
                  <a:xfrm>
                    <a:off x="5678043" y="3875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7" name="Google Shape;2707;p38"/>
                  <p:cNvSpPr/>
                  <p:nvPr/>
                </p:nvSpPr>
                <p:spPr>
                  <a:xfrm>
                    <a:off x="5558980" y="4262437"/>
                    <a:ext cx="29718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8" name="Google Shape;2708;p38"/>
                  <p:cNvSpPr/>
                  <p:nvPr/>
                </p:nvSpPr>
                <p:spPr>
                  <a:xfrm>
                    <a:off x="5588793" y="4232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9" name="Google Shape;2709;p38"/>
                  <p:cNvSpPr/>
                  <p:nvPr/>
                </p:nvSpPr>
                <p:spPr>
                  <a:xfrm>
                    <a:off x="5588793" y="417309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0" name="Google Shape;2710;p38"/>
                  <p:cNvSpPr/>
                  <p:nvPr/>
                </p:nvSpPr>
                <p:spPr>
                  <a:xfrm>
                    <a:off x="5618607" y="4262437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1" name="Google Shape;2711;p38"/>
                  <p:cNvSpPr/>
                  <p:nvPr/>
                </p:nvSpPr>
                <p:spPr>
                  <a:xfrm>
                    <a:off x="5648325" y="438149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2" name="Google Shape;2712;p38"/>
                  <p:cNvSpPr/>
                  <p:nvPr/>
                </p:nvSpPr>
                <p:spPr>
                  <a:xfrm>
                    <a:off x="5618607" y="4500562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3" name="Google Shape;2713;p38"/>
                  <p:cNvSpPr/>
                  <p:nvPr/>
                </p:nvSpPr>
                <p:spPr>
                  <a:xfrm>
                    <a:off x="5558980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4" name="Google Shape;2714;p38"/>
                  <p:cNvSpPr/>
                  <p:nvPr/>
                </p:nvSpPr>
                <p:spPr>
                  <a:xfrm>
                    <a:off x="5439918" y="44708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5" name="Google Shape;2715;p38"/>
                  <p:cNvSpPr/>
                  <p:nvPr/>
                </p:nvSpPr>
                <p:spPr>
                  <a:xfrm>
                    <a:off x="5469731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6" name="Google Shape;2716;p38"/>
                  <p:cNvSpPr/>
                  <p:nvPr/>
                </p:nvSpPr>
                <p:spPr>
                  <a:xfrm>
                    <a:off x="5439918" y="4321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7" name="Google Shape;2717;p38"/>
                  <p:cNvSpPr/>
                  <p:nvPr/>
                </p:nvSpPr>
                <p:spPr>
                  <a:xfrm>
                    <a:off x="5350668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8" name="Google Shape;2718;p38"/>
                  <p:cNvSpPr/>
                  <p:nvPr/>
                </p:nvSpPr>
                <p:spPr>
                  <a:xfrm>
                    <a:off x="5380482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9" name="Google Shape;2719;p38"/>
                  <p:cNvSpPr/>
                  <p:nvPr/>
                </p:nvSpPr>
                <p:spPr>
                  <a:xfrm>
                    <a:off x="5410200" y="4411217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0" name="Google Shape;2720;p38"/>
                  <p:cNvSpPr/>
                  <p:nvPr/>
                </p:nvSpPr>
                <p:spPr>
                  <a:xfrm>
                    <a:off x="5291137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1" name="Google Shape;2721;p38"/>
                  <p:cNvSpPr/>
                  <p:nvPr/>
                </p:nvSpPr>
                <p:spPr>
                  <a:xfrm>
                    <a:off x="5320855" y="44708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2" name="Google Shape;2722;p38"/>
                  <p:cNvSpPr/>
                  <p:nvPr/>
                </p:nvSpPr>
                <p:spPr>
                  <a:xfrm>
                    <a:off x="5380482" y="4351781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3" name="Google Shape;2723;p38"/>
                  <p:cNvSpPr/>
                  <p:nvPr/>
                </p:nvSpPr>
                <p:spPr>
                  <a:xfrm>
                    <a:off x="5320855" y="4351781"/>
                    <a:ext cx="148875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75" h="119062" extrusionOk="0">
                        <a:moveTo>
                          <a:pt x="0" y="119063"/>
                        </a:moveTo>
                        <a:lnTo>
                          <a:pt x="0" y="89249"/>
                        </a:lnTo>
                        <a:lnTo>
                          <a:pt x="29813" y="89249"/>
                        </a:lnTo>
                        <a:lnTo>
                          <a:pt x="29813" y="59436"/>
                        </a:lnTo>
                        <a:lnTo>
                          <a:pt x="59627" y="59436"/>
                        </a:lnTo>
                        <a:lnTo>
                          <a:pt x="59627" y="29718"/>
                        </a:lnTo>
                        <a:lnTo>
                          <a:pt x="119063" y="29718"/>
                        </a:lnTo>
                        <a:lnTo>
                          <a:pt x="119063" y="0"/>
                        </a:lnTo>
                        <a:lnTo>
                          <a:pt x="148876" y="0"/>
                        </a:lnTo>
                        <a:lnTo>
                          <a:pt x="148876" y="59436"/>
                        </a:lnTo>
                        <a:lnTo>
                          <a:pt x="89345" y="59436"/>
                        </a:lnTo>
                        <a:lnTo>
                          <a:pt x="89345" y="89249"/>
                        </a:lnTo>
                        <a:lnTo>
                          <a:pt x="59627" y="89249"/>
                        </a:lnTo>
                        <a:lnTo>
                          <a:pt x="59627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4" name="Google Shape;2724;p38"/>
                  <p:cNvSpPr/>
                  <p:nvPr/>
                </p:nvSpPr>
                <p:spPr>
                  <a:xfrm>
                    <a:off x="5320855" y="441121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5" name="Google Shape;2725;p38"/>
                  <p:cNvSpPr/>
                  <p:nvPr/>
                </p:nvSpPr>
                <p:spPr>
                  <a:xfrm>
                    <a:off x="5410200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6" name="Google Shape;2726;p38"/>
                  <p:cNvSpPr/>
                  <p:nvPr/>
                </p:nvSpPr>
                <p:spPr>
                  <a:xfrm>
                    <a:off x="5380482" y="45302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7" name="Google Shape;2727;p38"/>
                  <p:cNvSpPr/>
                  <p:nvPr/>
                </p:nvSpPr>
                <p:spPr>
                  <a:xfrm>
                    <a:off x="5350668" y="456009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8" name="Google Shape;2728;p38"/>
                  <p:cNvSpPr/>
                  <p:nvPr/>
                </p:nvSpPr>
                <p:spPr>
                  <a:xfrm>
                    <a:off x="5529262" y="45302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9" name="Google Shape;2729;p38"/>
                  <p:cNvSpPr/>
                  <p:nvPr/>
                </p:nvSpPr>
                <p:spPr>
                  <a:xfrm>
                    <a:off x="5499544" y="456009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0" name="Google Shape;2730;p38"/>
                  <p:cNvSpPr/>
                  <p:nvPr/>
                </p:nvSpPr>
                <p:spPr>
                  <a:xfrm>
                    <a:off x="5469731" y="458990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1" name="Google Shape;2731;p38"/>
                  <p:cNvSpPr/>
                  <p:nvPr/>
                </p:nvSpPr>
                <p:spPr>
                  <a:xfrm>
                    <a:off x="5439918" y="461962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2" name="Google Shape;2732;p38"/>
                  <p:cNvSpPr/>
                  <p:nvPr/>
                </p:nvSpPr>
                <p:spPr>
                  <a:xfrm>
                    <a:off x="5410200" y="46493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3" name="Google Shape;2733;p38"/>
                  <p:cNvSpPr/>
                  <p:nvPr/>
                </p:nvSpPr>
                <p:spPr>
                  <a:xfrm>
                    <a:off x="5439918" y="4708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4" name="Google Shape;2734;p38"/>
                  <p:cNvSpPr/>
                  <p:nvPr/>
                </p:nvSpPr>
                <p:spPr>
                  <a:xfrm>
                    <a:off x="5380482" y="461962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5" name="Google Shape;2735;p38"/>
                  <p:cNvSpPr/>
                  <p:nvPr/>
                </p:nvSpPr>
                <p:spPr>
                  <a:xfrm>
                    <a:off x="5410200" y="458990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6" name="Google Shape;2736;p38"/>
                  <p:cNvSpPr/>
                  <p:nvPr/>
                </p:nvSpPr>
                <p:spPr>
                  <a:xfrm>
                    <a:off x="5439918" y="456009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7" name="Google Shape;2737;p38"/>
                  <p:cNvSpPr/>
                  <p:nvPr/>
                </p:nvSpPr>
                <p:spPr>
                  <a:xfrm>
                    <a:off x="5469731" y="45302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8" name="Google Shape;2738;p38"/>
                  <p:cNvSpPr/>
                  <p:nvPr/>
                </p:nvSpPr>
                <p:spPr>
                  <a:xfrm>
                    <a:off x="5380482" y="4470844"/>
                    <a:ext cx="148780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80" h="148780" extrusionOk="0">
                        <a:moveTo>
                          <a:pt x="0" y="148780"/>
                        </a:moveTo>
                        <a:lnTo>
                          <a:pt x="0" y="89249"/>
                        </a:lnTo>
                        <a:lnTo>
                          <a:pt x="29718" y="89249"/>
                        </a:lnTo>
                        <a:lnTo>
                          <a:pt x="29718" y="59436"/>
                        </a:lnTo>
                        <a:lnTo>
                          <a:pt x="59436" y="59436"/>
                        </a:lnTo>
                        <a:lnTo>
                          <a:pt x="59436" y="29718"/>
                        </a:lnTo>
                        <a:lnTo>
                          <a:pt x="89249" y="29718"/>
                        </a:lnTo>
                        <a:lnTo>
                          <a:pt x="89249" y="0"/>
                        </a:lnTo>
                        <a:lnTo>
                          <a:pt x="148780" y="0"/>
                        </a:lnTo>
                        <a:lnTo>
                          <a:pt x="148780" y="29718"/>
                        </a:lnTo>
                        <a:lnTo>
                          <a:pt x="119063" y="29718"/>
                        </a:lnTo>
                        <a:lnTo>
                          <a:pt x="119063" y="59436"/>
                        </a:lnTo>
                        <a:lnTo>
                          <a:pt x="89249" y="59436"/>
                        </a:lnTo>
                        <a:lnTo>
                          <a:pt x="89249" y="89249"/>
                        </a:lnTo>
                        <a:lnTo>
                          <a:pt x="59436" y="89249"/>
                        </a:lnTo>
                        <a:lnTo>
                          <a:pt x="59436" y="119063"/>
                        </a:lnTo>
                        <a:lnTo>
                          <a:pt x="29718" y="119063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9" name="Google Shape;2739;p38"/>
                  <p:cNvSpPr/>
                  <p:nvPr/>
                </p:nvSpPr>
                <p:spPr>
                  <a:xfrm>
                    <a:off x="5499544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0" name="Google Shape;2740;p38"/>
                  <p:cNvSpPr/>
                  <p:nvPr/>
                </p:nvSpPr>
                <p:spPr>
                  <a:xfrm>
                    <a:off x="5469731" y="4679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1" name="Google Shape;2741;p38"/>
                  <p:cNvSpPr/>
                  <p:nvPr/>
                </p:nvSpPr>
                <p:spPr>
                  <a:xfrm>
                    <a:off x="5499544" y="4649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2" name="Google Shape;2742;p38"/>
                  <p:cNvSpPr/>
                  <p:nvPr/>
                </p:nvSpPr>
                <p:spPr>
                  <a:xfrm>
                    <a:off x="5529262" y="461962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3" name="Google Shape;2743;p38"/>
                  <p:cNvSpPr/>
                  <p:nvPr/>
                </p:nvSpPr>
                <p:spPr>
                  <a:xfrm>
                    <a:off x="5558980" y="458990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4" name="Google Shape;2744;p38"/>
                  <p:cNvSpPr/>
                  <p:nvPr/>
                </p:nvSpPr>
                <p:spPr>
                  <a:xfrm>
                    <a:off x="5469731" y="3548062"/>
                    <a:ext cx="297656" cy="1220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1220342" extrusionOk="0">
                        <a:moveTo>
                          <a:pt x="0" y="654844"/>
                        </a:moveTo>
                        <a:lnTo>
                          <a:pt x="0" y="476250"/>
                        </a:lnTo>
                        <a:lnTo>
                          <a:pt x="29813" y="476250"/>
                        </a:lnTo>
                        <a:lnTo>
                          <a:pt x="29813" y="386905"/>
                        </a:lnTo>
                        <a:lnTo>
                          <a:pt x="59531" y="386905"/>
                        </a:lnTo>
                        <a:lnTo>
                          <a:pt x="59531" y="59531"/>
                        </a:lnTo>
                        <a:lnTo>
                          <a:pt x="89249" y="59531"/>
                        </a:lnTo>
                        <a:lnTo>
                          <a:pt x="89249" y="29718"/>
                        </a:lnTo>
                        <a:lnTo>
                          <a:pt x="148876" y="29718"/>
                        </a:lnTo>
                        <a:lnTo>
                          <a:pt x="148876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67938" y="29718"/>
                        </a:lnTo>
                        <a:lnTo>
                          <a:pt x="267938" y="59531"/>
                        </a:lnTo>
                        <a:lnTo>
                          <a:pt x="297656" y="59531"/>
                        </a:lnTo>
                        <a:lnTo>
                          <a:pt x="297656" y="148780"/>
                        </a:lnTo>
                        <a:lnTo>
                          <a:pt x="267938" y="148780"/>
                        </a:lnTo>
                        <a:lnTo>
                          <a:pt x="267938" y="238125"/>
                        </a:lnTo>
                        <a:lnTo>
                          <a:pt x="238125" y="238125"/>
                        </a:lnTo>
                        <a:lnTo>
                          <a:pt x="238125" y="327470"/>
                        </a:lnTo>
                        <a:lnTo>
                          <a:pt x="208312" y="327470"/>
                        </a:lnTo>
                        <a:lnTo>
                          <a:pt x="208312" y="386905"/>
                        </a:lnTo>
                        <a:lnTo>
                          <a:pt x="238125" y="386905"/>
                        </a:lnTo>
                        <a:lnTo>
                          <a:pt x="238125" y="505968"/>
                        </a:lnTo>
                        <a:lnTo>
                          <a:pt x="267938" y="505968"/>
                        </a:lnTo>
                        <a:lnTo>
                          <a:pt x="267938" y="595313"/>
                        </a:lnTo>
                        <a:lnTo>
                          <a:pt x="297656" y="595313"/>
                        </a:lnTo>
                        <a:lnTo>
                          <a:pt x="297656" y="773906"/>
                        </a:lnTo>
                        <a:lnTo>
                          <a:pt x="267938" y="773906"/>
                        </a:lnTo>
                        <a:lnTo>
                          <a:pt x="267938" y="982218"/>
                        </a:lnTo>
                        <a:lnTo>
                          <a:pt x="238125" y="982218"/>
                        </a:lnTo>
                        <a:lnTo>
                          <a:pt x="238125" y="1101281"/>
                        </a:lnTo>
                        <a:lnTo>
                          <a:pt x="208312" y="1101281"/>
                        </a:lnTo>
                        <a:lnTo>
                          <a:pt x="208312" y="1220343"/>
                        </a:lnTo>
                        <a:lnTo>
                          <a:pt x="178594" y="1220343"/>
                        </a:lnTo>
                        <a:lnTo>
                          <a:pt x="178594" y="1190625"/>
                        </a:lnTo>
                        <a:lnTo>
                          <a:pt x="148876" y="1190625"/>
                        </a:lnTo>
                        <a:lnTo>
                          <a:pt x="148876" y="1071563"/>
                        </a:lnTo>
                        <a:lnTo>
                          <a:pt x="178594" y="1071563"/>
                        </a:lnTo>
                        <a:lnTo>
                          <a:pt x="178594" y="952500"/>
                        </a:lnTo>
                        <a:lnTo>
                          <a:pt x="208312" y="952500"/>
                        </a:lnTo>
                        <a:lnTo>
                          <a:pt x="208312" y="833438"/>
                        </a:lnTo>
                        <a:lnTo>
                          <a:pt x="178594" y="833438"/>
                        </a:lnTo>
                        <a:lnTo>
                          <a:pt x="178594" y="714375"/>
                        </a:lnTo>
                        <a:lnTo>
                          <a:pt x="148876" y="714375"/>
                        </a:lnTo>
                        <a:lnTo>
                          <a:pt x="148876" y="625030"/>
                        </a:lnTo>
                        <a:lnTo>
                          <a:pt x="119063" y="625030"/>
                        </a:lnTo>
                        <a:lnTo>
                          <a:pt x="119063" y="714375"/>
                        </a:lnTo>
                        <a:lnTo>
                          <a:pt x="89249" y="714375"/>
                        </a:lnTo>
                        <a:lnTo>
                          <a:pt x="89249" y="922782"/>
                        </a:lnTo>
                        <a:lnTo>
                          <a:pt x="59531" y="922782"/>
                        </a:lnTo>
                        <a:lnTo>
                          <a:pt x="29813" y="922782"/>
                        </a:lnTo>
                        <a:lnTo>
                          <a:pt x="29813" y="654844"/>
                        </a:lnTo>
                        <a:lnTo>
                          <a:pt x="0" y="65484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5" name="Google Shape;2745;p38"/>
                  <p:cNvSpPr/>
                  <p:nvPr/>
                </p:nvSpPr>
                <p:spPr>
                  <a:xfrm>
                    <a:off x="5439917" y="4262437"/>
                    <a:ext cx="208407" cy="446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7" h="446532" extrusionOk="0">
                        <a:moveTo>
                          <a:pt x="0" y="446532"/>
                        </a:moveTo>
                        <a:lnTo>
                          <a:pt x="0" y="386905"/>
                        </a:lnTo>
                        <a:lnTo>
                          <a:pt x="29813" y="386905"/>
                        </a:lnTo>
                        <a:lnTo>
                          <a:pt x="29813" y="357188"/>
                        </a:lnTo>
                        <a:lnTo>
                          <a:pt x="59627" y="357188"/>
                        </a:lnTo>
                        <a:lnTo>
                          <a:pt x="59627" y="327470"/>
                        </a:lnTo>
                        <a:lnTo>
                          <a:pt x="89345" y="327470"/>
                        </a:lnTo>
                        <a:lnTo>
                          <a:pt x="89345" y="297656"/>
                        </a:lnTo>
                        <a:lnTo>
                          <a:pt x="119063" y="297656"/>
                        </a:lnTo>
                        <a:lnTo>
                          <a:pt x="119063" y="267843"/>
                        </a:lnTo>
                        <a:lnTo>
                          <a:pt x="148876" y="267843"/>
                        </a:lnTo>
                        <a:lnTo>
                          <a:pt x="148876" y="238125"/>
                        </a:lnTo>
                        <a:lnTo>
                          <a:pt x="119063" y="238125"/>
                        </a:lnTo>
                        <a:lnTo>
                          <a:pt x="119063" y="208407"/>
                        </a:lnTo>
                        <a:lnTo>
                          <a:pt x="148876" y="208407"/>
                        </a:lnTo>
                        <a:lnTo>
                          <a:pt x="148876" y="0"/>
                        </a:lnTo>
                        <a:lnTo>
                          <a:pt x="178689" y="0"/>
                        </a:lnTo>
                        <a:lnTo>
                          <a:pt x="178689" y="119063"/>
                        </a:lnTo>
                        <a:lnTo>
                          <a:pt x="208407" y="119063"/>
                        </a:lnTo>
                        <a:lnTo>
                          <a:pt x="208407" y="238125"/>
                        </a:lnTo>
                        <a:lnTo>
                          <a:pt x="178689" y="238125"/>
                        </a:lnTo>
                        <a:lnTo>
                          <a:pt x="178689" y="357188"/>
                        </a:lnTo>
                        <a:lnTo>
                          <a:pt x="148876" y="357188"/>
                        </a:lnTo>
                        <a:lnTo>
                          <a:pt x="148876" y="327470"/>
                        </a:lnTo>
                        <a:lnTo>
                          <a:pt x="119063" y="327470"/>
                        </a:lnTo>
                        <a:lnTo>
                          <a:pt x="119063" y="357188"/>
                        </a:lnTo>
                        <a:lnTo>
                          <a:pt x="89345" y="357188"/>
                        </a:lnTo>
                        <a:lnTo>
                          <a:pt x="89345" y="386905"/>
                        </a:lnTo>
                        <a:lnTo>
                          <a:pt x="59627" y="386905"/>
                        </a:lnTo>
                        <a:lnTo>
                          <a:pt x="59627" y="416719"/>
                        </a:lnTo>
                        <a:lnTo>
                          <a:pt x="29813" y="416719"/>
                        </a:lnTo>
                        <a:lnTo>
                          <a:pt x="29813" y="446532"/>
                        </a:lnTo>
                        <a:lnTo>
                          <a:pt x="0" y="44653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6" name="Google Shape;2746;p38"/>
                  <p:cNvSpPr/>
                  <p:nvPr/>
                </p:nvSpPr>
                <p:spPr>
                  <a:xfrm>
                    <a:off x="5588793" y="4619624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47" name="Google Shape;2747;p38"/>
                <p:cNvSpPr/>
                <p:nvPr/>
              </p:nvSpPr>
              <p:spPr>
                <a:xfrm>
                  <a:off x="5648325" y="4708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38"/>
                <p:cNvSpPr/>
                <p:nvPr/>
              </p:nvSpPr>
              <p:spPr>
                <a:xfrm>
                  <a:off x="543991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38"/>
                <p:cNvSpPr/>
                <p:nvPr/>
              </p:nvSpPr>
              <p:spPr>
                <a:xfrm>
                  <a:off x="5380482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38"/>
                <p:cNvSpPr/>
                <p:nvPr/>
              </p:nvSpPr>
              <p:spPr>
                <a:xfrm>
                  <a:off x="5469731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38"/>
                <p:cNvSpPr/>
                <p:nvPr/>
              </p:nvSpPr>
              <p:spPr>
                <a:xfrm>
                  <a:off x="5410200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38"/>
                <p:cNvSpPr/>
                <p:nvPr/>
              </p:nvSpPr>
              <p:spPr>
                <a:xfrm>
                  <a:off x="5529262" y="4411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38"/>
                <p:cNvSpPr/>
                <p:nvPr/>
              </p:nvSpPr>
              <p:spPr>
                <a:xfrm rot="10800000">
                  <a:off x="5648325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38"/>
                <p:cNvSpPr/>
                <p:nvPr/>
              </p:nvSpPr>
              <p:spPr>
                <a:xfrm rot="10800000">
                  <a:off x="5588793" y="381609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38"/>
                <p:cNvSpPr/>
                <p:nvPr/>
              </p:nvSpPr>
              <p:spPr>
                <a:xfrm rot="10800000">
                  <a:off x="5529262" y="38457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38"/>
                <p:cNvSpPr/>
                <p:nvPr/>
              </p:nvSpPr>
              <p:spPr>
                <a:xfrm rot="10800000">
                  <a:off x="5559171" y="453047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38"/>
                <p:cNvSpPr/>
                <p:nvPr/>
              </p:nvSpPr>
              <p:spPr>
                <a:xfrm rot="10800000">
                  <a:off x="5559171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38"/>
                <p:cNvSpPr/>
                <p:nvPr/>
              </p:nvSpPr>
              <p:spPr>
                <a:xfrm rot="10800000">
                  <a:off x="5588793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38"/>
                <p:cNvSpPr/>
                <p:nvPr/>
              </p:nvSpPr>
              <p:spPr>
                <a:xfrm rot="10800000">
                  <a:off x="5707856" y="4649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38"/>
                <p:cNvSpPr/>
                <p:nvPr/>
              </p:nvSpPr>
              <p:spPr>
                <a:xfrm rot="10800000">
                  <a:off x="573766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38"/>
                <p:cNvSpPr/>
                <p:nvPr/>
              </p:nvSpPr>
              <p:spPr>
                <a:xfrm rot="10800000">
                  <a:off x="5678233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38"/>
                <p:cNvSpPr/>
                <p:nvPr/>
              </p:nvSpPr>
              <p:spPr>
                <a:xfrm rot="10800000">
                  <a:off x="5707951" y="476850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38"/>
                <p:cNvSpPr/>
                <p:nvPr/>
              </p:nvSpPr>
              <p:spPr>
                <a:xfrm>
                  <a:off x="5678043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38"/>
                <p:cNvSpPr/>
                <p:nvPr/>
              </p:nvSpPr>
              <p:spPr>
                <a:xfrm>
                  <a:off x="5916168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38"/>
                <p:cNvSpPr/>
                <p:nvPr/>
              </p:nvSpPr>
              <p:spPr>
                <a:xfrm>
                  <a:off x="5856732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38"/>
                <p:cNvSpPr/>
                <p:nvPr/>
              </p:nvSpPr>
              <p:spPr>
                <a:xfrm>
                  <a:off x="5707856" y="4947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38"/>
                <p:cNvSpPr/>
                <p:nvPr/>
              </p:nvSpPr>
              <p:spPr>
                <a:xfrm>
                  <a:off x="5707856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38"/>
                <p:cNvSpPr/>
                <p:nvPr/>
              </p:nvSpPr>
              <p:spPr>
                <a:xfrm>
                  <a:off x="5856732" y="4947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38"/>
                <p:cNvSpPr/>
                <p:nvPr/>
              </p:nvSpPr>
              <p:spPr>
                <a:xfrm>
                  <a:off x="5767387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38"/>
                <p:cNvSpPr/>
                <p:nvPr/>
              </p:nvSpPr>
              <p:spPr>
                <a:xfrm>
                  <a:off x="5707856" y="4887467"/>
                  <a:ext cx="208311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89344" extrusionOk="0">
                      <a:moveTo>
                        <a:pt x="0" y="59627"/>
                      </a:move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208312" y="29813"/>
                      </a:lnTo>
                      <a:lnTo>
                        <a:pt x="208312" y="59627"/>
                      </a:lnTo>
                      <a:lnTo>
                        <a:pt x="148876" y="59627"/>
                      </a:lnTo>
                      <a:lnTo>
                        <a:pt x="148876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38"/>
                <p:cNvSpPr/>
                <p:nvPr/>
              </p:nvSpPr>
              <p:spPr>
                <a:xfrm>
                  <a:off x="5767387" y="485774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38"/>
                <p:cNvSpPr/>
                <p:nvPr/>
              </p:nvSpPr>
              <p:spPr>
                <a:xfrm>
                  <a:off x="5588793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38"/>
                <p:cNvSpPr/>
                <p:nvPr/>
              </p:nvSpPr>
              <p:spPr>
                <a:xfrm>
                  <a:off x="5350668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38"/>
                <p:cNvSpPr/>
                <p:nvPr/>
              </p:nvSpPr>
              <p:spPr>
                <a:xfrm>
                  <a:off x="5380482" y="4857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38"/>
                <p:cNvSpPr/>
                <p:nvPr/>
              </p:nvSpPr>
              <p:spPr>
                <a:xfrm>
                  <a:off x="5529262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38"/>
                <p:cNvSpPr/>
                <p:nvPr/>
              </p:nvSpPr>
              <p:spPr>
                <a:xfrm>
                  <a:off x="5529262" y="4857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38"/>
                <p:cNvSpPr/>
                <p:nvPr/>
              </p:nvSpPr>
              <p:spPr>
                <a:xfrm>
                  <a:off x="5380482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38"/>
                <p:cNvSpPr/>
                <p:nvPr/>
              </p:nvSpPr>
              <p:spPr>
                <a:xfrm>
                  <a:off x="543991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38"/>
                <p:cNvSpPr/>
                <p:nvPr/>
              </p:nvSpPr>
              <p:spPr>
                <a:xfrm>
                  <a:off x="5380482" y="4857749"/>
                  <a:ext cx="208311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89344" extrusionOk="0">
                      <a:moveTo>
                        <a:pt x="0" y="59531"/>
                      </a:moveTo>
                      <a:lnTo>
                        <a:pt x="0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208312" y="29718"/>
                      </a:lnTo>
                      <a:lnTo>
                        <a:pt x="208312" y="59531"/>
                      </a:lnTo>
                      <a:lnTo>
                        <a:pt x="148780" y="59531"/>
                      </a:lnTo>
                      <a:lnTo>
                        <a:pt x="148780" y="89345"/>
                      </a:lnTo>
                      <a:lnTo>
                        <a:pt x="59436" y="89345"/>
                      </a:lnTo>
                      <a:lnTo>
                        <a:pt x="59436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38"/>
                <p:cNvSpPr/>
                <p:nvPr/>
              </p:nvSpPr>
              <p:spPr>
                <a:xfrm>
                  <a:off x="5439918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38"/>
                <p:cNvSpPr/>
                <p:nvPr/>
              </p:nvSpPr>
              <p:spPr>
                <a:xfrm rot="10800000">
                  <a:off x="564842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38"/>
                <p:cNvSpPr/>
                <p:nvPr/>
              </p:nvSpPr>
              <p:spPr>
                <a:xfrm rot="10800000">
                  <a:off x="5618606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38"/>
                <p:cNvSpPr/>
                <p:nvPr/>
              </p:nvSpPr>
              <p:spPr>
                <a:xfrm>
                  <a:off x="5648325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38"/>
                <p:cNvSpPr/>
                <p:nvPr/>
              </p:nvSpPr>
              <p:spPr>
                <a:xfrm>
                  <a:off x="5618607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38"/>
                <p:cNvSpPr/>
                <p:nvPr/>
              </p:nvSpPr>
              <p:spPr>
                <a:xfrm>
                  <a:off x="56780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38"/>
                <p:cNvSpPr/>
                <p:nvPr/>
              </p:nvSpPr>
              <p:spPr>
                <a:xfrm>
                  <a:off x="576738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38"/>
                <p:cNvSpPr/>
                <p:nvPr/>
              </p:nvSpPr>
              <p:spPr>
                <a:xfrm>
                  <a:off x="5707856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38"/>
                <p:cNvSpPr/>
                <p:nvPr/>
              </p:nvSpPr>
              <p:spPr>
                <a:xfrm>
                  <a:off x="5678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38"/>
                <p:cNvSpPr/>
                <p:nvPr/>
              </p:nvSpPr>
              <p:spPr>
                <a:xfrm>
                  <a:off x="5767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38"/>
                <p:cNvSpPr/>
                <p:nvPr/>
              </p:nvSpPr>
              <p:spPr>
                <a:xfrm>
                  <a:off x="5707856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38"/>
                <p:cNvSpPr/>
                <p:nvPr/>
              </p:nvSpPr>
              <p:spPr>
                <a:xfrm>
                  <a:off x="5797105" y="50958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38"/>
                <p:cNvSpPr/>
                <p:nvPr/>
              </p:nvSpPr>
              <p:spPr>
                <a:xfrm>
                  <a:off x="5648325" y="5006529"/>
                  <a:ext cx="148780" cy="178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689" extrusionOk="0">
                      <a:moveTo>
                        <a:pt x="0" y="59627"/>
                      </a:move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531" y="29813"/>
                      </a:lnTo>
                      <a:lnTo>
                        <a:pt x="59531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148780" y="89345"/>
                      </a:lnTo>
                      <a:lnTo>
                        <a:pt x="148780" y="148876"/>
                      </a:lnTo>
                      <a:lnTo>
                        <a:pt x="119063" y="148876"/>
                      </a:lnTo>
                      <a:lnTo>
                        <a:pt x="119063" y="178689"/>
                      </a:lnTo>
                      <a:lnTo>
                        <a:pt x="59531" y="178689"/>
                      </a:lnTo>
                      <a:lnTo>
                        <a:pt x="59531" y="148876"/>
                      </a:lnTo>
                      <a:lnTo>
                        <a:pt x="29718" y="148876"/>
                      </a:lnTo>
                      <a:lnTo>
                        <a:pt x="29718" y="59627"/>
                      </a:lnTo>
                      <a:lnTo>
                        <a:pt x="0" y="5962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38"/>
                <p:cNvSpPr/>
                <p:nvPr/>
              </p:nvSpPr>
              <p:spPr>
                <a:xfrm>
                  <a:off x="5648325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38"/>
                <p:cNvSpPr/>
                <p:nvPr/>
              </p:nvSpPr>
              <p:spPr>
                <a:xfrm>
                  <a:off x="558879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38"/>
                <p:cNvSpPr/>
                <p:nvPr/>
              </p:nvSpPr>
              <p:spPr>
                <a:xfrm>
                  <a:off x="5558980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38"/>
                <p:cNvSpPr/>
                <p:nvPr/>
              </p:nvSpPr>
              <p:spPr>
                <a:xfrm>
                  <a:off x="546973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38"/>
                <p:cNvSpPr/>
                <p:nvPr/>
              </p:nvSpPr>
              <p:spPr>
                <a:xfrm>
                  <a:off x="5499544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38"/>
                <p:cNvSpPr/>
                <p:nvPr/>
              </p:nvSpPr>
              <p:spPr>
                <a:xfrm>
                  <a:off x="555898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38"/>
                <p:cNvSpPr/>
                <p:nvPr/>
              </p:nvSpPr>
              <p:spPr>
                <a:xfrm>
                  <a:off x="5469731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38"/>
                <p:cNvSpPr/>
                <p:nvPr/>
              </p:nvSpPr>
              <p:spPr>
                <a:xfrm>
                  <a:off x="5499544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38"/>
                <p:cNvSpPr/>
                <p:nvPr/>
              </p:nvSpPr>
              <p:spPr>
                <a:xfrm>
                  <a:off x="5439918" y="50958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38"/>
                <p:cNvSpPr/>
                <p:nvPr/>
              </p:nvSpPr>
              <p:spPr>
                <a:xfrm>
                  <a:off x="5469731" y="5006529"/>
                  <a:ext cx="148875" cy="178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9" extrusionOk="0">
                      <a:moveTo>
                        <a:pt x="0" y="148876"/>
                      </a:moveTo>
                      <a:lnTo>
                        <a:pt x="0" y="89345"/>
                      </a:lnTo>
                      <a:lnTo>
                        <a:pt x="29813" y="89345"/>
                      </a:lnTo>
                      <a:lnTo>
                        <a:pt x="29813" y="59627"/>
                      </a:lnTo>
                      <a:lnTo>
                        <a:pt x="89249" y="59627"/>
                      </a:lnTo>
                      <a:lnTo>
                        <a:pt x="89249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59627"/>
                      </a:lnTo>
                      <a:lnTo>
                        <a:pt x="119063" y="59627"/>
                      </a:lnTo>
                      <a:lnTo>
                        <a:pt x="119063" y="148876"/>
                      </a:lnTo>
                      <a:lnTo>
                        <a:pt x="89249" y="148876"/>
                      </a:lnTo>
                      <a:lnTo>
                        <a:pt x="89249" y="178689"/>
                      </a:lnTo>
                      <a:lnTo>
                        <a:pt x="29813" y="178689"/>
                      </a:lnTo>
                      <a:lnTo>
                        <a:pt x="29813" y="148876"/>
                      </a:lnTo>
                      <a:lnTo>
                        <a:pt x="0" y="14887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38"/>
                <p:cNvSpPr/>
                <p:nvPr/>
              </p:nvSpPr>
              <p:spPr>
                <a:xfrm>
                  <a:off x="5588793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38"/>
                <p:cNvSpPr/>
                <p:nvPr/>
              </p:nvSpPr>
              <p:spPr>
                <a:xfrm>
                  <a:off x="5320855" y="4441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38"/>
                <p:cNvSpPr/>
                <p:nvPr/>
              </p:nvSpPr>
              <p:spPr>
                <a:xfrm rot="10800000">
                  <a:off x="5440108" y="4649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38"/>
                <p:cNvSpPr/>
                <p:nvPr/>
              </p:nvSpPr>
              <p:spPr>
                <a:xfrm rot="10800000">
                  <a:off x="5380482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38"/>
                <p:cNvSpPr/>
                <p:nvPr/>
              </p:nvSpPr>
              <p:spPr>
                <a:xfrm rot="10800000">
                  <a:off x="5410200" y="453047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38"/>
                <p:cNvSpPr/>
                <p:nvPr/>
              </p:nvSpPr>
              <p:spPr>
                <a:xfrm rot="10800000">
                  <a:off x="5440108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38"/>
                <p:cNvSpPr/>
                <p:nvPr/>
              </p:nvSpPr>
              <p:spPr>
                <a:xfrm rot="10800000">
                  <a:off x="5469731" y="44708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38"/>
                <p:cNvSpPr/>
                <p:nvPr/>
              </p:nvSpPr>
              <p:spPr>
                <a:xfrm rot="10800000">
                  <a:off x="5469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38"/>
                <p:cNvSpPr/>
                <p:nvPr/>
              </p:nvSpPr>
              <p:spPr>
                <a:xfrm rot="10800000">
                  <a:off x="5499544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38"/>
                <p:cNvSpPr/>
                <p:nvPr/>
              </p:nvSpPr>
              <p:spPr>
                <a:xfrm rot="10800000">
                  <a:off x="5529262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38"/>
                <p:cNvSpPr/>
                <p:nvPr/>
              </p:nvSpPr>
              <p:spPr>
                <a:xfrm>
                  <a:off x="5499544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38"/>
                <p:cNvSpPr/>
                <p:nvPr/>
              </p:nvSpPr>
              <p:spPr>
                <a:xfrm rot="10800000">
                  <a:off x="5588793" y="4262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38"/>
                <p:cNvSpPr/>
                <p:nvPr/>
              </p:nvSpPr>
              <p:spPr>
                <a:xfrm rot="10800000">
                  <a:off x="5618607" y="441121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38"/>
                <p:cNvSpPr/>
                <p:nvPr/>
              </p:nvSpPr>
              <p:spPr>
                <a:xfrm rot="10800000">
                  <a:off x="5588793" y="4381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38"/>
                <p:cNvSpPr/>
                <p:nvPr/>
              </p:nvSpPr>
              <p:spPr>
                <a:xfrm rot="10800000">
                  <a:off x="5440108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38"/>
                <p:cNvSpPr/>
                <p:nvPr/>
              </p:nvSpPr>
              <p:spPr>
                <a:xfrm rot="10800000">
                  <a:off x="5350668" y="441140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9" name="Google Shape;2819;p38"/>
                <p:cNvSpPr/>
                <p:nvPr/>
              </p:nvSpPr>
              <p:spPr>
                <a:xfrm rot="10800000">
                  <a:off x="5380386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38"/>
                <p:cNvSpPr/>
                <p:nvPr/>
              </p:nvSpPr>
              <p:spPr>
                <a:xfrm rot="10800000">
                  <a:off x="5588793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1" name="Google Shape;2821;p38"/>
                <p:cNvSpPr/>
                <p:nvPr/>
              </p:nvSpPr>
              <p:spPr>
                <a:xfrm rot="10800000">
                  <a:off x="5588793" y="447074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2" name="Google Shape;2822;p38"/>
                <p:cNvSpPr/>
                <p:nvPr/>
              </p:nvSpPr>
              <p:spPr>
                <a:xfrm rot="10800000">
                  <a:off x="5648325" y="450056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3" name="Google Shape;2823;p38"/>
                <p:cNvSpPr/>
                <p:nvPr/>
              </p:nvSpPr>
              <p:spPr>
                <a:xfrm rot="10800000">
                  <a:off x="5618607" y="4649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4" name="Google Shape;2824;p38"/>
                <p:cNvSpPr/>
                <p:nvPr/>
              </p:nvSpPr>
              <p:spPr>
                <a:xfrm rot="10800000">
                  <a:off x="5678233" y="4649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5" name="Google Shape;2825;p38"/>
                <p:cNvSpPr/>
                <p:nvPr/>
              </p:nvSpPr>
              <p:spPr>
                <a:xfrm>
                  <a:off x="5469731" y="4321968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6" name="Google Shape;2826;p38"/>
                <p:cNvSpPr/>
                <p:nvPr/>
              </p:nvSpPr>
              <p:spPr>
                <a:xfrm>
                  <a:off x="555898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7" name="Google Shape;2827;p38"/>
                <p:cNvSpPr/>
                <p:nvPr/>
              </p:nvSpPr>
              <p:spPr>
                <a:xfrm>
                  <a:off x="5529262" y="42624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8" name="Google Shape;2828;p38"/>
                <p:cNvSpPr/>
                <p:nvPr/>
              </p:nvSpPr>
              <p:spPr>
                <a:xfrm>
                  <a:off x="5469731" y="4143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9" name="Google Shape;2829;p38"/>
                <p:cNvSpPr/>
                <p:nvPr/>
              </p:nvSpPr>
              <p:spPr>
                <a:xfrm>
                  <a:off x="5469731" y="40243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0" name="Google Shape;2830;p38"/>
                <p:cNvSpPr/>
                <p:nvPr/>
              </p:nvSpPr>
              <p:spPr>
                <a:xfrm>
                  <a:off x="5499544" y="3934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38"/>
                <p:cNvSpPr/>
                <p:nvPr/>
              </p:nvSpPr>
              <p:spPr>
                <a:xfrm>
                  <a:off x="5529262" y="36075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38"/>
                <p:cNvSpPr/>
                <p:nvPr/>
              </p:nvSpPr>
              <p:spPr>
                <a:xfrm>
                  <a:off x="5558980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38"/>
                <p:cNvSpPr/>
                <p:nvPr/>
              </p:nvSpPr>
              <p:spPr>
                <a:xfrm>
                  <a:off x="5618607" y="35480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38"/>
                <p:cNvSpPr/>
                <p:nvPr/>
              </p:nvSpPr>
              <p:spPr>
                <a:xfrm>
                  <a:off x="5737669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38"/>
                <p:cNvSpPr/>
                <p:nvPr/>
              </p:nvSpPr>
              <p:spPr>
                <a:xfrm>
                  <a:off x="5678043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38"/>
                <p:cNvSpPr/>
                <p:nvPr/>
              </p:nvSpPr>
              <p:spPr>
                <a:xfrm>
                  <a:off x="5648325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38"/>
                <p:cNvSpPr/>
                <p:nvPr/>
              </p:nvSpPr>
              <p:spPr>
                <a:xfrm>
                  <a:off x="5588793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8" name="Google Shape;2838;p38"/>
                <p:cNvSpPr/>
                <p:nvPr/>
              </p:nvSpPr>
              <p:spPr>
                <a:xfrm>
                  <a:off x="5618607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9" name="Google Shape;2839;p38"/>
                <p:cNvSpPr/>
                <p:nvPr/>
              </p:nvSpPr>
              <p:spPr>
                <a:xfrm>
                  <a:off x="5648325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0" name="Google Shape;2840;p38"/>
                <p:cNvSpPr/>
                <p:nvPr/>
              </p:nvSpPr>
              <p:spPr>
                <a:xfrm>
                  <a:off x="5678043" y="3815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1" name="Google Shape;2841;p38"/>
                <p:cNvSpPr/>
                <p:nvPr/>
              </p:nvSpPr>
              <p:spPr>
                <a:xfrm>
                  <a:off x="564832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2" name="Google Shape;2842;p38"/>
                <p:cNvSpPr/>
                <p:nvPr/>
              </p:nvSpPr>
              <p:spPr>
                <a:xfrm>
                  <a:off x="5588793" y="37861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3" name="Google Shape;2843;p38"/>
                <p:cNvSpPr/>
                <p:nvPr/>
              </p:nvSpPr>
              <p:spPr>
                <a:xfrm>
                  <a:off x="555898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38"/>
                <p:cNvSpPr/>
                <p:nvPr/>
              </p:nvSpPr>
              <p:spPr>
                <a:xfrm>
                  <a:off x="5707856" y="3726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38"/>
                <p:cNvSpPr/>
                <p:nvPr/>
              </p:nvSpPr>
              <p:spPr>
                <a:xfrm>
                  <a:off x="5707856" y="36671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38"/>
                <p:cNvSpPr/>
                <p:nvPr/>
              </p:nvSpPr>
              <p:spPr>
                <a:xfrm>
                  <a:off x="5707856" y="36075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38"/>
                <p:cNvSpPr/>
                <p:nvPr/>
              </p:nvSpPr>
              <p:spPr>
                <a:xfrm>
                  <a:off x="5618607" y="3577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38"/>
                <p:cNvSpPr/>
                <p:nvPr/>
              </p:nvSpPr>
              <p:spPr>
                <a:xfrm rot="10800000">
                  <a:off x="5440013" y="4857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38"/>
                <p:cNvSpPr/>
                <p:nvPr/>
              </p:nvSpPr>
              <p:spPr>
                <a:xfrm rot="10800000">
                  <a:off x="5559170" y="4887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38"/>
                <p:cNvSpPr/>
                <p:nvPr/>
              </p:nvSpPr>
              <p:spPr>
                <a:xfrm rot="10800000">
                  <a:off x="5886545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1" name="Google Shape;2851;p38"/>
                <p:cNvSpPr/>
                <p:nvPr/>
              </p:nvSpPr>
              <p:spPr>
                <a:xfrm rot="10800000">
                  <a:off x="5648420" y="500662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2" name="Google Shape;2852;p38"/>
                <p:cNvSpPr/>
                <p:nvPr/>
              </p:nvSpPr>
              <p:spPr>
                <a:xfrm rot="10800000">
                  <a:off x="5588888" y="500662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3" name="Google Shape;2853;p38"/>
                <p:cNvSpPr/>
                <p:nvPr/>
              </p:nvSpPr>
              <p:spPr>
                <a:xfrm rot="10800000">
                  <a:off x="5678233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4" name="Google Shape;2854;p38"/>
                <p:cNvSpPr/>
                <p:nvPr/>
              </p:nvSpPr>
              <p:spPr>
                <a:xfrm rot="10800000">
                  <a:off x="5559170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5" name="Google Shape;2855;p38"/>
                <p:cNvSpPr/>
                <p:nvPr/>
              </p:nvSpPr>
              <p:spPr>
                <a:xfrm rot="10800000">
                  <a:off x="5737669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6" name="Google Shape;2856;p38"/>
                <p:cNvSpPr/>
                <p:nvPr/>
              </p:nvSpPr>
              <p:spPr>
                <a:xfrm rot="10800000">
                  <a:off x="5499544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38"/>
                <p:cNvSpPr/>
                <p:nvPr/>
              </p:nvSpPr>
              <p:spPr>
                <a:xfrm rot="10800000">
                  <a:off x="5797200" y="488765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38"/>
                <p:cNvSpPr/>
                <p:nvPr/>
              </p:nvSpPr>
              <p:spPr>
                <a:xfrm rot="10800000">
                  <a:off x="5380481" y="4887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38"/>
                <p:cNvSpPr/>
                <p:nvPr/>
              </p:nvSpPr>
              <p:spPr>
                <a:xfrm rot="10800000">
                  <a:off x="5707951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38"/>
                <p:cNvSpPr/>
                <p:nvPr/>
              </p:nvSpPr>
              <p:spPr>
                <a:xfrm rot="10800000">
                  <a:off x="5529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38"/>
                <p:cNvSpPr/>
                <p:nvPr/>
              </p:nvSpPr>
              <p:spPr>
                <a:xfrm rot="10800000">
                  <a:off x="5707856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2" name="Google Shape;2862;p38"/>
                <p:cNvSpPr/>
                <p:nvPr/>
              </p:nvSpPr>
              <p:spPr>
                <a:xfrm rot="10800000">
                  <a:off x="5440013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3" name="Google Shape;2863;p38"/>
                <p:cNvSpPr/>
                <p:nvPr/>
              </p:nvSpPr>
              <p:spPr>
                <a:xfrm rot="10800000">
                  <a:off x="5767387" y="4947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4" name="Google Shape;2864;p38"/>
                <p:cNvSpPr/>
                <p:nvPr/>
              </p:nvSpPr>
              <p:spPr>
                <a:xfrm rot="10800000">
                  <a:off x="5469826" y="512578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5" name="Google Shape;2865;p38"/>
                <p:cNvSpPr/>
                <p:nvPr/>
              </p:nvSpPr>
              <p:spPr>
                <a:xfrm rot="10800000">
                  <a:off x="5767482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866" name="Google Shape;2866;p38"/>
          <p:cNvGrpSpPr/>
          <p:nvPr/>
        </p:nvGrpSpPr>
        <p:grpSpPr>
          <a:xfrm>
            <a:off x="7258822" y="517477"/>
            <a:ext cx="1072382" cy="1114435"/>
            <a:chOff x="6571107" y="1494186"/>
            <a:chExt cx="1518094" cy="1577626"/>
          </a:xfrm>
        </p:grpSpPr>
        <p:grpSp>
          <p:nvGrpSpPr>
            <p:cNvPr id="2867" name="Google Shape;2867;p38"/>
            <p:cNvGrpSpPr/>
            <p:nvPr/>
          </p:nvGrpSpPr>
          <p:grpSpPr>
            <a:xfrm>
              <a:off x="6571107" y="1494281"/>
              <a:ext cx="1517617" cy="1577339"/>
              <a:chOff x="6571107" y="1494281"/>
              <a:chExt cx="1517617" cy="1577339"/>
            </a:xfrm>
          </p:grpSpPr>
          <p:sp>
            <p:nvSpPr>
              <p:cNvPr id="2868" name="Google Shape;2868;p38"/>
              <p:cNvSpPr/>
              <p:nvPr/>
            </p:nvSpPr>
            <p:spPr>
              <a:xfrm>
                <a:off x="7553515" y="1940813"/>
                <a:ext cx="535209" cy="1130807"/>
              </a:xfrm>
              <a:custGeom>
                <a:avLst/>
                <a:gdLst/>
                <a:ahLst/>
                <a:cxnLst/>
                <a:rect l="l" t="t" r="r" b="b"/>
                <a:pathLst>
                  <a:path w="535209" h="1130807" extrusionOk="0">
                    <a:moveTo>
                      <a:pt x="297466" y="59436"/>
                    </a:moveTo>
                    <a:lnTo>
                      <a:pt x="267748" y="59436"/>
                    </a:lnTo>
                    <a:lnTo>
                      <a:pt x="267748" y="118967"/>
                    </a:lnTo>
                    <a:lnTo>
                      <a:pt x="238030" y="118967"/>
                    </a:lnTo>
                    <a:lnTo>
                      <a:pt x="238030" y="178499"/>
                    </a:lnTo>
                    <a:lnTo>
                      <a:pt x="148685" y="178499"/>
                    </a:lnTo>
                    <a:lnTo>
                      <a:pt x="148685" y="208217"/>
                    </a:lnTo>
                    <a:lnTo>
                      <a:pt x="89154" y="208217"/>
                    </a:lnTo>
                    <a:lnTo>
                      <a:pt x="89154" y="178499"/>
                    </a:lnTo>
                    <a:lnTo>
                      <a:pt x="59436" y="178499"/>
                    </a:lnTo>
                    <a:lnTo>
                      <a:pt x="59436" y="208217"/>
                    </a:lnTo>
                    <a:lnTo>
                      <a:pt x="29718" y="208217"/>
                    </a:lnTo>
                    <a:lnTo>
                      <a:pt x="29718" y="416624"/>
                    </a:lnTo>
                    <a:lnTo>
                      <a:pt x="0" y="416624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625031"/>
                    </a:lnTo>
                    <a:lnTo>
                      <a:pt x="59436" y="625031"/>
                    </a:lnTo>
                    <a:lnTo>
                      <a:pt x="59436" y="684562"/>
                    </a:lnTo>
                    <a:lnTo>
                      <a:pt x="89154" y="684562"/>
                    </a:lnTo>
                    <a:lnTo>
                      <a:pt x="89154" y="744093"/>
                    </a:lnTo>
                    <a:lnTo>
                      <a:pt x="118872" y="744093"/>
                    </a:lnTo>
                    <a:lnTo>
                      <a:pt x="118872" y="892874"/>
                    </a:lnTo>
                    <a:lnTo>
                      <a:pt x="148590" y="892874"/>
                    </a:lnTo>
                    <a:lnTo>
                      <a:pt x="148590" y="1041654"/>
                    </a:lnTo>
                    <a:lnTo>
                      <a:pt x="178308" y="1041654"/>
                    </a:lnTo>
                    <a:lnTo>
                      <a:pt x="178308" y="1071372"/>
                    </a:lnTo>
                    <a:lnTo>
                      <a:pt x="208026" y="1071372"/>
                    </a:lnTo>
                    <a:lnTo>
                      <a:pt x="208026" y="1101090"/>
                    </a:lnTo>
                    <a:lnTo>
                      <a:pt x="267557" y="1101090"/>
                    </a:lnTo>
                    <a:lnTo>
                      <a:pt x="267557" y="1130808"/>
                    </a:lnTo>
                    <a:lnTo>
                      <a:pt x="327088" y="1130808"/>
                    </a:lnTo>
                    <a:lnTo>
                      <a:pt x="327088" y="1101090"/>
                    </a:lnTo>
                    <a:lnTo>
                      <a:pt x="386620" y="1101090"/>
                    </a:lnTo>
                    <a:lnTo>
                      <a:pt x="386620" y="1071372"/>
                    </a:lnTo>
                    <a:lnTo>
                      <a:pt x="416338" y="1071372"/>
                    </a:lnTo>
                    <a:lnTo>
                      <a:pt x="416338" y="1041654"/>
                    </a:lnTo>
                    <a:lnTo>
                      <a:pt x="446056" y="1041654"/>
                    </a:lnTo>
                    <a:lnTo>
                      <a:pt x="446056" y="982123"/>
                    </a:lnTo>
                    <a:lnTo>
                      <a:pt x="416338" y="982123"/>
                    </a:lnTo>
                    <a:lnTo>
                      <a:pt x="416338" y="922592"/>
                    </a:lnTo>
                    <a:lnTo>
                      <a:pt x="386620" y="922592"/>
                    </a:lnTo>
                    <a:lnTo>
                      <a:pt x="386620" y="863060"/>
                    </a:lnTo>
                    <a:lnTo>
                      <a:pt x="356902" y="863060"/>
                    </a:lnTo>
                    <a:lnTo>
                      <a:pt x="356902" y="803529"/>
                    </a:lnTo>
                    <a:lnTo>
                      <a:pt x="327184" y="803529"/>
                    </a:lnTo>
                    <a:lnTo>
                      <a:pt x="327184" y="743998"/>
                    </a:lnTo>
                    <a:lnTo>
                      <a:pt x="297466" y="743998"/>
                    </a:lnTo>
                    <a:lnTo>
                      <a:pt x="297466" y="624935"/>
                    </a:lnTo>
                    <a:lnTo>
                      <a:pt x="327184" y="624935"/>
                    </a:lnTo>
                    <a:lnTo>
                      <a:pt x="327184" y="535591"/>
                    </a:lnTo>
                    <a:lnTo>
                      <a:pt x="356902" y="535591"/>
                    </a:lnTo>
                    <a:lnTo>
                      <a:pt x="356902" y="476060"/>
                    </a:lnTo>
                    <a:lnTo>
                      <a:pt x="386620" y="476060"/>
                    </a:lnTo>
                    <a:lnTo>
                      <a:pt x="386620" y="446342"/>
                    </a:lnTo>
                    <a:lnTo>
                      <a:pt x="416338" y="446342"/>
                    </a:lnTo>
                    <a:lnTo>
                      <a:pt x="416338" y="416624"/>
                    </a:lnTo>
                    <a:lnTo>
                      <a:pt x="446056" y="416624"/>
                    </a:lnTo>
                    <a:lnTo>
                      <a:pt x="446056" y="386906"/>
                    </a:lnTo>
                    <a:lnTo>
                      <a:pt x="475774" y="386906"/>
                    </a:lnTo>
                    <a:lnTo>
                      <a:pt x="475774" y="357188"/>
                    </a:lnTo>
                    <a:lnTo>
                      <a:pt x="505492" y="357188"/>
                    </a:lnTo>
                    <a:lnTo>
                      <a:pt x="505492" y="297656"/>
                    </a:lnTo>
                    <a:lnTo>
                      <a:pt x="535210" y="297656"/>
                    </a:lnTo>
                    <a:lnTo>
                      <a:pt x="535210" y="238125"/>
                    </a:lnTo>
                    <a:lnTo>
                      <a:pt x="505492" y="238125"/>
                    </a:lnTo>
                    <a:lnTo>
                      <a:pt x="505492" y="208407"/>
                    </a:lnTo>
                    <a:lnTo>
                      <a:pt x="475774" y="208407"/>
                    </a:lnTo>
                    <a:lnTo>
                      <a:pt x="475774" y="238125"/>
                    </a:lnTo>
                    <a:lnTo>
                      <a:pt x="446056" y="238125"/>
                    </a:lnTo>
                    <a:lnTo>
                      <a:pt x="446056" y="267843"/>
                    </a:lnTo>
                    <a:lnTo>
                      <a:pt x="416338" y="267843"/>
                    </a:lnTo>
                    <a:lnTo>
                      <a:pt x="416338" y="208312"/>
                    </a:lnTo>
                    <a:lnTo>
                      <a:pt x="386620" y="208312"/>
                    </a:lnTo>
                    <a:lnTo>
                      <a:pt x="386620" y="178594"/>
                    </a:lnTo>
                    <a:lnTo>
                      <a:pt x="356902" y="178594"/>
                    </a:lnTo>
                    <a:lnTo>
                      <a:pt x="356902" y="89249"/>
                    </a:lnTo>
                    <a:lnTo>
                      <a:pt x="386620" y="89249"/>
                    </a:lnTo>
                    <a:lnTo>
                      <a:pt x="386620" y="29718"/>
                    </a:lnTo>
                    <a:lnTo>
                      <a:pt x="356902" y="29718"/>
                    </a:lnTo>
                    <a:lnTo>
                      <a:pt x="356902" y="0"/>
                    </a:lnTo>
                    <a:lnTo>
                      <a:pt x="327184" y="0"/>
                    </a:lnTo>
                    <a:lnTo>
                      <a:pt x="327184" y="29718"/>
                    </a:lnTo>
                    <a:lnTo>
                      <a:pt x="297466" y="29718"/>
                    </a:lnTo>
                    <a:lnTo>
                      <a:pt x="297466" y="59436"/>
                    </a:lnTo>
                    <a:close/>
                    <a:moveTo>
                      <a:pt x="118872" y="238030"/>
                    </a:moveTo>
                    <a:lnTo>
                      <a:pt x="148590" y="238030"/>
                    </a:lnTo>
                    <a:lnTo>
                      <a:pt x="148590" y="267748"/>
                    </a:lnTo>
                    <a:lnTo>
                      <a:pt x="208121" y="267748"/>
                    </a:lnTo>
                    <a:lnTo>
                      <a:pt x="208121" y="297466"/>
                    </a:lnTo>
                    <a:lnTo>
                      <a:pt x="178403" y="297466"/>
                    </a:lnTo>
                    <a:lnTo>
                      <a:pt x="178403" y="327184"/>
                    </a:lnTo>
                    <a:lnTo>
                      <a:pt x="148685" y="327184"/>
                    </a:lnTo>
                    <a:lnTo>
                      <a:pt x="148685" y="356902"/>
                    </a:lnTo>
                    <a:lnTo>
                      <a:pt x="118967" y="356902"/>
                    </a:lnTo>
                    <a:lnTo>
                      <a:pt x="118967" y="237839"/>
                    </a:lnTo>
                    <a:close/>
                    <a:moveTo>
                      <a:pt x="416528" y="327374"/>
                    </a:moveTo>
                    <a:lnTo>
                      <a:pt x="386810" y="327374"/>
                    </a:lnTo>
                    <a:lnTo>
                      <a:pt x="386810" y="357092"/>
                    </a:lnTo>
                    <a:lnTo>
                      <a:pt x="357092" y="357092"/>
                    </a:lnTo>
                    <a:lnTo>
                      <a:pt x="357092" y="327374"/>
                    </a:lnTo>
                    <a:lnTo>
                      <a:pt x="386810" y="327374"/>
                    </a:lnTo>
                    <a:lnTo>
                      <a:pt x="386810" y="297656"/>
                    </a:lnTo>
                    <a:lnTo>
                      <a:pt x="416528" y="297656"/>
                    </a:lnTo>
                    <a:lnTo>
                      <a:pt x="416528" y="32737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38"/>
              <p:cNvSpPr/>
              <p:nvPr/>
            </p:nvSpPr>
            <p:spPr>
              <a:xfrm>
                <a:off x="7493793" y="1553717"/>
                <a:ext cx="29718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38"/>
              <p:cNvSpPr/>
              <p:nvPr/>
            </p:nvSpPr>
            <p:spPr>
              <a:xfrm>
                <a:off x="7374731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38"/>
              <p:cNvSpPr/>
              <p:nvPr/>
            </p:nvSpPr>
            <p:spPr>
              <a:xfrm>
                <a:off x="7463980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38"/>
              <p:cNvSpPr/>
              <p:nvPr/>
            </p:nvSpPr>
            <p:spPr>
              <a:xfrm>
                <a:off x="7463980" y="15835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38"/>
              <p:cNvSpPr/>
              <p:nvPr/>
            </p:nvSpPr>
            <p:spPr>
              <a:xfrm>
                <a:off x="7404544" y="1494281"/>
                <a:ext cx="59531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7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38"/>
              <p:cNvSpPr/>
              <p:nvPr/>
            </p:nvSpPr>
            <p:spPr>
              <a:xfrm>
                <a:off x="7136606" y="1553717"/>
                <a:ext cx="29718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38"/>
              <p:cNvSpPr/>
              <p:nvPr/>
            </p:nvSpPr>
            <p:spPr>
              <a:xfrm>
                <a:off x="7255668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38"/>
              <p:cNvSpPr/>
              <p:nvPr/>
            </p:nvSpPr>
            <p:spPr>
              <a:xfrm>
                <a:off x="7166419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38"/>
              <p:cNvSpPr/>
              <p:nvPr/>
            </p:nvSpPr>
            <p:spPr>
              <a:xfrm>
                <a:off x="7166419" y="15835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38"/>
              <p:cNvSpPr/>
              <p:nvPr/>
            </p:nvSpPr>
            <p:spPr>
              <a:xfrm>
                <a:off x="7196137" y="1494281"/>
                <a:ext cx="59531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7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38"/>
              <p:cNvSpPr/>
              <p:nvPr/>
            </p:nvSpPr>
            <p:spPr>
              <a:xfrm>
                <a:off x="6809232" y="1553717"/>
                <a:ext cx="1041749" cy="625125"/>
              </a:xfrm>
              <a:custGeom>
                <a:avLst/>
                <a:gdLst/>
                <a:ahLst/>
                <a:cxnLst/>
                <a:rect l="l" t="t" r="r" b="b"/>
                <a:pathLst>
                  <a:path w="1041749" h="625125" extrusionOk="0">
                    <a:moveTo>
                      <a:pt x="29718" y="387001"/>
                    </a:moveTo>
                    <a:lnTo>
                      <a:pt x="89249" y="387001"/>
                    </a:lnTo>
                    <a:lnTo>
                      <a:pt x="89249" y="416814"/>
                    </a:lnTo>
                    <a:lnTo>
                      <a:pt x="178498" y="416814"/>
                    </a:lnTo>
                    <a:lnTo>
                      <a:pt x="178498" y="446532"/>
                    </a:lnTo>
                    <a:lnTo>
                      <a:pt x="267843" y="446532"/>
                    </a:lnTo>
                    <a:lnTo>
                      <a:pt x="267843" y="416814"/>
                    </a:lnTo>
                    <a:lnTo>
                      <a:pt x="357188" y="416814"/>
                    </a:lnTo>
                    <a:lnTo>
                      <a:pt x="357188" y="387001"/>
                    </a:lnTo>
                    <a:lnTo>
                      <a:pt x="386905" y="387001"/>
                    </a:lnTo>
                    <a:lnTo>
                      <a:pt x="386905" y="357188"/>
                    </a:lnTo>
                    <a:lnTo>
                      <a:pt x="416623" y="357188"/>
                    </a:lnTo>
                    <a:lnTo>
                      <a:pt x="416623" y="327470"/>
                    </a:lnTo>
                    <a:lnTo>
                      <a:pt x="446437" y="327470"/>
                    </a:lnTo>
                    <a:lnTo>
                      <a:pt x="446437" y="565595"/>
                    </a:lnTo>
                    <a:lnTo>
                      <a:pt x="476250" y="565595"/>
                    </a:lnTo>
                    <a:lnTo>
                      <a:pt x="476250" y="595313"/>
                    </a:lnTo>
                    <a:lnTo>
                      <a:pt x="505968" y="595313"/>
                    </a:lnTo>
                    <a:lnTo>
                      <a:pt x="505968" y="625126"/>
                    </a:lnTo>
                    <a:lnTo>
                      <a:pt x="535686" y="625126"/>
                    </a:lnTo>
                    <a:lnTo>
                      <a:pt x="535686" y="595313"/>
                    </a:lnTo>
                    <a:lnTo>
                      <a:pt x="565499" y="595313"/>
                    </a:lnTo>
                    <a:lnTo>
                      <a:pt x="565499" y="565595"/>
                    </a:lnTo>
                    <a:lnTo>
                      <a:pt x="595313" y="565595"/>
                    </a:lnTo>
                    <a:lnTo>
                      <a:pt x="595313" y="327470"/>
                    </a:lnTo>
                    <a:lnTo>
                      <a:pt x="625030" y="327470"/>
                    </a:lnTo>
                    <a:lnTo>
                      <a:pt x="625030" y="357188"/>
                    </a:lnTo>
                    <a:lnTo>
                      <a:pt x="654748" y="357188"/>
                    </a:lnTo>
                    <a:lnTo>
                      <a:pt x="654748" y="387001"/>
                    </a:lnTo>
                    <a:lnTo>
                      <a:pt x="684562" y="387001"/>
                    </a:lnTo>
                    <a:lnTo>
                      <a:pt x="684562" y="416814"/>
                    </a:lnTo>
                    <a:lnTo>
                      <a:pt x="773811" y="416814"/>
                    </a:lnTo>
                    <a:lnTo>
                      <a:pt x="773811" y="446532"/>
                    </a:lnTo>
                    <a:lnTo>
                      <a:pt x="863155" y="446532"/>
                    </a:lnTo>
                    <a:lnTo>
                      <a:pt x="863155" y="416814"/>
                    </a:lnTo>
                    <a:lnTo>
                      <a:pt x="952500" y="416814"/>
                    </a:lnTo>
                    <a:lnTo>
                      <a:pt x="952500" y="387001"/>
                    </a:lnTo>
                    <a:lnTo>
                      <a:pt x="1011936" y="387001"/>
                    </a:lnTo>
                    <a:lnTo>
                      <a:pt x="1011936" y="357188"/>
                    </a:lnTo>
                    <a:lnTo>
                      <a:pt x="1041749" y="357188"/>
                    </a:lnTo>
                    <a:lnTo>
                      <a:pt x="1041749" y="327470"/>
                    </a:lnTo>
                    <a:lnTo>
                      <a:pt x="1011936" y="327470"/>
                    </a:lnTo>
                    <a:lnTo>
                      <a:pt x="1011936" y="297752"/>
                    </a:lnTo>
                    <a:lnTo>
                      <a:pt x="982218" y="297752"/>
                    </a:lnTo>
                    <a:lnTo>
                      <a:pt x="982218" y="267938"/>
                    </a:lnTo>
                    <a:lnTo>
                      <a:pt x="952500" y="267938"/>
                    </a:lnTo>
                    <a:lnTo>
                      <a:pt x="952500" y="238125"/>
                    </a:lnTo>
                    <a:lnTo>
                      <a:pt x="982218" y="238125"/>
                    </a:lnTo>
                    <a:lnTo>
                      <a:pt x="982218" y="178689"/>
                    </a:lnTo>
                    <a:lnTo>
                      <a:pt x="1011936" y="178689"/>
                    </a:lnTo>
                    <a:lnTo>
                      <a:pt x="1011936" y="119063"/>
                    </a:lnTo>
                    <a:lnTo>
                      <a:pt x="1041749" y="119063"/>
                    </a:lnTo>
                    <a:lnTo>
                      <a:pt x="1041749" y="59626"/>
                    </a:lnTo>
                    <a:lnTo>
                      <a:pt x="1011936" y="59626"/>
                    </a:lnTo>
                    <a:lnTo>
                      <a:pt x="1011936" y="29813"/>
                    </a:lnTo>
                    <a:lnTo>
                      <a:pt x="982218" y="29813"/>
                    </a:lnTo>
                    <a:lnTo>
                      <a:pt x="982218" y="0"/>
                    </a:lnTo>
                    <a:lnTo>
                      <a:pt x="892873" y="0"/>
                    </a:lnTo>
                    <a:lnTo>
                      <a:pt x="892873" y="29813"/>
                    </a:lnTo>
                    <a:lnTo>
                      <a:pt x="803624" y="29813"/>
                    </a:lnTo>
                    <a:lnTo>
                      <a:pt x="803624" y="59626"/>
                    </a:lnTo>
                    <a:lnTo>
                      <a:pt x="744093" y="59626"/>
                    </a:lnTo>
                    <a:lnTo>
                      <a:pt x="744093" y="89345"/>
                    </a:lnTo>
                    <a:lnTo>
                      <a:pt x="684562" y="89345"/>
                    </a:lnTo>
                    <a:lnTo>
                      <a:pt x="684562" y="119063"/>
                    </a:lnTo>
                    <a:lnTo>
                      <a:pt x="625030" y="119063"/>
                    </a:lnTo>
                    <a:lnTo>
                      <a:pt x="625030" y="148876"/>
                    </a:lnTo>
                    <a:lnTo>
                      <a:pt x="595313" y="148876"/>
                    </a:lnTo>
                    <a:lnTo>
                      <a:pt x="595313" y="59626"/>
                    </a:lnTo>
                    <a:lnTo>
                      <a:pt x="565499" y="59626"/>
                    </a:lnTo>
                    <a:lnTo>
                      <a:pt x="565499" y="0"/>
                    </a:lnTo>
                    <a:lnTo>
                      <a:pt x="535686" y="0"/>
                    </a:lnTo>
                    <a:lnTo>
                      <a:pt x="535686" y="59626"/>
                    </a:lnTo>
                    <a:lnTo>
                      <a:pt x="505968" y="59626"/>
                    </a:lnTo>
                    <a:lnTo>
                      <a:pt x="505968" y="0"/>
                    </a:lnTo>
                    <a:lnTo>
                      <a:pt x="476250" y="0"/>
                    </a:lnTo>
                    <a:lnTo>
                      <a:pt x="476250" y="59626"/>
                    </a:lnTo>
                    <a:lnTo>
                      <a:pt x="446437" y="59626"/>
                    </a:lnTo>
                    <a:lnTo>
                      <a:pt x="446437" y="148876"/>
                    </a:lnTo>
                    <a:lnTo>
                      <a:pt x="416623" y="148876"/>
                    </a:lnTo>
                    <a:lnTo>
                      <a:pt x="416623" y="119063"/>
                    </a:lnTo>
                    <a:lnTo>
                      <a:pt x="357188" y="119063"/>
                    </a:lnTo>
                    <a:lnTo>
                      <a:pt x="357188" y="89345"/>
                    </a:lnTo>
                    <a:lnTo>
                      <a:pt x="297561" y="89345"/>
                    </a:lnTo>
                    <a:lnTo>
                      <a:pt x="297561" y="59626"/>
                    </a:lnTo>
                    <a:lnTo>
                      <a:pt x="238125" y="59626"/>
                    </a:lnTo>
                    <a:lnTo>
                      <a:pt x="238125" y="29813"/>
                    </a:lnTo>
                    <a:lnTo>
                      <a:pt x="148780" y="29813"/>
                    </a:lnTo>
                    <a:lnTo>
                      <a:pt x="148780" y="0"/>
                    </a:lnTo>
                    <a:lnTo>
                      <a:pt x="59436" y="0"/>
                    </a:lnTo>
                    <a:lnTo>
                      <a:pt x="59436" y="29813"/>
                    </a:lnTo>
                    <a:lnTo>
                      <a:pt x="29718" y="29813"/>
                    </a:lnTo>
                    <a:lnTo>
                      <a:pt x="29718" y="59626"/>
                    </a:lnTo>
                    <a:lnTo>
                      <a:pt x="0" y="59626"/>
                    </a:lnTo>
                    <a:lnTo>
                      <a:pt x="0" y="119063"/>
                    </a:lnTo>
                    <a:lnTo>
                      <a:pt x="29718" y="119063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38125"/>
                    </a:lnTo>
                    <a:lnTo>
                      <a:pt x="89249" y="238125"/>
                    </a:lnTo>
                    <a:lnTo>
                      <a:pt x="89249" y="267938"/>
                    </a:lnTo>
                    <a:lnTo>
                      <a:pt x="59436" y="267938"/>
                    </a:lnTo>
                    <a:lnTo>
                      <a:pt x="59436" y="297752"/>
                    </a:lnTo>
                    <a:lnTo>
                      <a:pt x="29718" y="297752"/>
                    </a:lnTo>
                    <a:lnTo>
                      <a:pt x="29718" y="327470"/>
                    </a:lnTo>
                    <a:lnTo>
                      <a:pt x="0" y="327470"/>
                    </a:lnTo>
                    <a:lnTo>
                      <a:pt x="0" y="357188"/>
                    </a:lnTo>
                    <a:lnTo>
                      <a:pt x="29718" y="357188"/>
                    </a:lnTo>
                    <a:lnTo>
                      <a:pt x="29718" y="38700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38"/>
              <p:cNvSpPr/>
              <p:nvPr/>
            </p:nvSpPr>
            <p:spPr>
              <a:xfrm>
                <a:off x="7077075" y="2536030"/>
                <a:ext cx="505967" cy="506063"/>
              </a:xfrm>
              <a:custGeom>
                <a:avLst/>
                <a:gdLst/>
                <a:ahLst/>
                <a:cxnLst/>
                <a:rect l="l" t="t" r="r" b="b"/>
                <a:pathLst>
                  <a:path w="505967" h="506063" extrusionOk="0">
                    <a:moveTo>
                      <a:pt x="386905" y="387001"/>
                    </a:moveTo>
                    <a:lnTo>
                      <a:pt x="416719" y="387001"/>
                    </a:lnTo>
                    <a:lnTo>
                      <a:pt x="416719" y="357188"/>
                    </a:lnTo>
                    <a:lnTo>
                      <a:pt x="476250" y="357188"/>
                    </a:lnTo>
                    <a:lnTo>
                      <a:pt x="476250" y="327374"/>
                    </a:lnTo>
                    <a:lnTo>
                      <a:pt x="505968" y="327374"/>
                    </a:lnTo>
                    <a:lnTo>
                      <a:pt x="505968" y="178594"/>
                    </a:lnTo>
                    <a:lnTo>
                      <a:pt x="476250" y="178594"/>
                    </a:lnTo>
                    <a:lnTo>
                      <a:pt x="476250" y="148876"/>
                    </a:lnTo>
                    <a:lnTo>
                      <a:pt x="416719" y="148876"/>
                    </a:lnTo>
                    <a:lnTo>
                      <a:pt x="416719" y="119063"/>
                    </a:lnTo>
                    <a:lnTo>
                      <a:pt x="386905" y="119063"/>
                    </a:lnTo>
                    <a:lnTo>
                      <a:pt x="386905" y="89249"/>
                    </a:lnTo>
                    <a:lnTo>
                      <a:pt x="357188" y="89249"/>
                    </a:lnTo>
                    <a:lnTo>
                      <a:pt x="357188" y="29813"/>
                    </a:lnTo>
                    <a:lnTo>
                      <a:pt x="327470" y="29813"/>
                    </a:lnTo>
                    <a:lnTo>
                      <a:pt x="327470" y="0"/>
                    </a:lnTo>
                    <a:lnTo>
                      <a:pt x="178594" y="0"/>
                    </a:lnTo>
                    <a:lnTo>
                      <a:pt x="178594" y="29813"/>
                    </a:lnTo>
                    <a:lnTo>
                      <a:pt x="148780" y="29813"/>
                    </a:lnTo>
                    <a:lnTo>
                      <a:pt x="148780" y="89249"/>
                    </a:lnTo>
                    <a:lnTo>
                      <a:pt x="119063" y="89249"/>
                    </a:lnTo>
                    <a:lnTo>
                      <a:pt x="119063" y="119063"/>
                    </a:lnTo>
                    <a:lnTo>
                      <a:pt x="89345" y="119063"/>
                    </a:lnTo>
                    <a:lnTo>
                      <a:pt x="89345" y="148876"/>
                    </a:lnTo>
                    <a:lnTo>
                      <a:pt x="29718" y="148876"/>
                    </a:lnTo>
                    <a:lnTo>
                      <a:pt x="29718" y="178594"/>
                    </a:lnTo>
                    <a:lnTo>
                      <a:pt x="0" y="178594"/>
                    </a:lnTo>
                    <a:lnTo>
                      <a:pt x="0" y="327374"/>
                    </a:lnTo>
                    <a:lnTo>
                      <a:pt x="29718" y="327374"/>
                    </a:lnTo>
                    <a:lnTo>
                      <a:pt x="29718" y="357188"/>
                    </a:lnTo>
                    <a:lnTo>
                      <a:pt x="89345" y="357188"/>
                    </a:lnTo>
                    <a:lnTo>
                      <a:pt x="89345" y="387001"/>
                    </a:lnTo>
                    <a:lnTo>
                      <a:pt x="119063" y="387001"/>
                    </a:lnTo>
                    <a:lnTo>
                      <a:pt x="119063" y="416719"/>
                    </a:lnTo>
                    <a:lnTo>
                      <a:pt x="148780" y="416719"/>
                    </a:lnTo>
                    <a:lnTo>
                      <a:pt x="148780" y="476250"/>
                    </a:lnTo>
                    <a:lnTo>
                      <a:pt x="178594" y="476250"/>
                    </a:lnTo>
                    <a:lnTo>
                      <a:pt x="178594" y="506063"/>
                    </a:lnTo>
                    <a:lnTo>
                      <a:pt x="327470" y="506063"/>
                    </a:lnTo>
                    <a:lnTo>
                      <a:pt x="327470" y="476250"/>
                    </a:lnTo>
                    <a:lnTo>
                      <a:pt x="357188" y="476250"/>
                    </a:lnTo>
                    <a:lnTo>
                      <a:pt x="357188" y="416719"/>
                    </a:lnTo>
                    <a:lnTo>
                      <a:pt x="386905" y="416719"/>
                    </a:lnTo>
                    <a:lnTo>
                      <a:pt x="386905" y="38700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38"/>
              <p:cNvSpPr/>
              <p:nvPr/>
            </p:nvSpPr>
            <p:spPr>
              <a:xfrm>
                <a:off x="7255668" y="2268092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29813" y="0"/>
                    </a:move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249" y="0"/>
                    </a:lnTo>
                    <a:lnTo>
                      <a:pt x="89249" y="29813"/>
                    </a:lnTo>
                    <a:lnTo>
                      <a:pt x="59531" y="29813"/>
                    </a:lnTo>
                    <a:lnTo>
                      <a:pt x="59531" y="0"/>
                    </a:lnTo>
                    <a:lnTo>
                      <a:pt x="29813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38"/>
              <p:cNvSpPr/>
              <p:nvPr/>
            </p:nvSpPr>
            <p:spPr>
              <a:xfrm>
                <a:off x="7374731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249" y="0"/>
                    </a:moveTo>
                    <a:lnTo>
                      <a:pt x="59531" y="0"/>
                    </a:lnTo>
                    <a:lnTo>
                      <a:pt x="59531" y="29813"/>
                    </a:lnTo>
                    <a:lnTo>
                      <a:pt x="59531" y="59626"/>
                    </a:lnTo>
                    <a:lnTo>
                      <a:pt x="29813" y="59626"/>
                    </a:lnTo>
                    <a:lnTo>
                      <a:pt x="0" y="59626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626"/>
                    </a:lnTo>
                    <a:lnTo>
                      <a:pt x="119063" y="59626"/>
                    </a:lnTo>
                    <a:lnTo>
                      <a:pt x="89249" y="59626"/>
                    </a:lnTo>
                    <a:lnTo>
                      <a:pt x="89249" y="29813"/>
                    </a:lnTo>
                    <a:lnTo>
                      <a:pt x="89249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38"/>
              <p:cNvSpPr/>
              <p:nvPr/>
            </p:nvSpPr>
            <p:spPr>
              <a:xfrm>
                <a:off x="7374766" y="2372319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59531" y="148781"/>
                    </a:move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781"/>
                    </a:lnTo>
                    <a:close/>
                  </a:path>
                </a:pathLst>
              </a:custGeom>
              <a:solidFill>
                <a:schemeClr val="lt2"/>
              </a:solidFill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38"/>
              <p:cNvSpPr/>
              <p:nvPr/>
            </p:nvSpPr>
            <p:spPr>
              <a:xfrm>
                <a:off x="7136606" y="2357437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0" y="89344"/>
                    </a:move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4"/>
                    </a:lnTo>
                    <a:close/>
                  </a:path>
                </a:pathLst>
              </a:custGeom>
              <a:solidFill>
                <a:schemeClr val="lt2"/>
              </a:solidFill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38"/>
              <p:cNvSpPr/>
              <p:nvPr/>
            </p:nvSpPr>
            <p:spPr>
              <a:xfrm>
                <a:off x="7136606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249" y="0"/>
                    </a:moveTo>
                    <a:lnTo>
                      <a:pt x="59531" y="0"/>
                    </a:lnTo>
                    <a:lnTo>
                      <a:pt x="59531" y="29813"/>
                    </a:lnTo>
                    <a:lnTo>
                      <a:pt x="59531" y="59626"/>
                    </a:lnTo>
                    <a:lnTo>
                      <a:pt x="29813" y="59626"/>
                    </a:lnTo>
                    <a:lnTo>
                      <a:pt x="0" y="59626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626"/>
                    </a:lnTo>
                    <a:lnTo>
                      <a:pt x="119063" y="59626"/>
                    </a:lnTo>
                    <a:lnTo>
                      <a:pt x="89249" y="59626"/>
                    </a:lnTo>
                    <a:lnTo>
                      <a:pt x="89249" y="29813"/>
                    </a:lnTo>
                    <a:lnTo>
                      <a:pt x="89249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38"/>
              <p:cNvSpPr/>
              <p:nvPr/>
            </p:nvSpPr>
            <p:spPr>
              <a:xfrm>
                <a:off x="6571107" y="1940718"/>
                <a:ext cx="535209" cy="1130808"/>
              </a:xfrm>
              <a:custGeom>
                <a:avLst/>
                <a:gdLst/>
                <a:ahLst/>
                <a:cxnLst/>
                <a:rect l="l" t="t" r="r" b="b"/>
                <a:pathLst>
                  <a:path w="535209" h="1130808" extrusionOk="0">
                    <a:moveTo>
                      <a:pt x="29718" y="357188"/>
                    </a:moveTo>
                    <a:lnTo>
                      <a:pt x="59436" y="357188"/>
                    </a:lnTo>
                    <a:lnTo>
                      <a:pt x="59436" y="386906"/>
                    </a:lnTo>
                    <a:lnTo>
                      <a:pt x="89154" y="386906"/>
                    </a:lnTo>
                    <a:lnTo>
                      <a:pt x="89154" y="416623"/>
                    </a:lnTo>
                    <a:lnTo>
                      <a:pt x="118872" y="416623"/>
                    </a:lnTo>
                    <a:lnTo>
                      <a:pt x="118872" y="446342"/>
                    </a:lnTo>
                    <a:lnTo>
                      <a:pt x="148590" y="446342"/>
                    </a:lnTo>
                    <a:lnTo>
                      <a:pt x="148590" y="476060"/>
                    </a:lnTo>
                    <a:lnTo>
                      <a:pt x="178308" y="476060"/>
                    </a:lnTo>
                    <a:lnTo>
                      <a:pt x="178308" y="535591"/>
                    </a:lnTo>
                    <a:lnTo>
                      <a:pt x="208026" y="535591"/>
                    </a:lnTo>
                    <a:lnTo>
                      <a:pt x="208026" y="624935"/>
                    </a:lnTo>
                    <a:lnTo>
                      <a:pt x="237744" y="624935"/>
                    </a:lnTo>
                    <a:lnTo>
                      <a:pt x="237744" y="743998"/>
                    </a:lnTo>
                    <a:lnTo>
                      <a:pt x="208026" y="743998"/>
                    </a:lnTo>
                    <a:lnTo>
                      <a:pt x="208026" y="803529"/>
                    </a:lnTo>
                    <a:lnTo>
                      <a:pt x="178308" y="803529"/>
                    </a:lnTo>
                    <a:lnTo>
                      <a:pt x="178308" y="863060"/>
                    </a:lnTo>
                    <a:lnTo>
                      <a:pt x="148590" y="863060"/>
                    </a:lnTo>
                    <a:lnTo>
                      <a:pt x="148590" y="922592"/>
                    </a:lnTo>
                    <a:lnTo>
                      <a:pt x="118872" y="922592"/>
                    </a:lnTo>
                    <a:lnTo>
                      <a:pt x="118872" y="982123"/>
                    </a:lnTo>
                    <a:lnTo>
                      <a:pt x="89154" y="982123"/>
                    </a:lnTo>
                    <a:lnTo>
                      <a:pt x="89154" y="1041654"/>
                    </a:lnTo>
                    <a:lnTo>
                      <a:pt x="118872" y="1041654"/>
                    </a:lnTo>
                    <a:lnTo>
                      <a:pt x="118872" y="1071372"/>
                    </a:lnTo>
                    <a:lnTo>
                      <a:pt x="148590" y="1071372"/>
                    </a:lnTo>
                    <a:lnTo>
                      <a:pt x="148590" y="1101090"/>
                    </a:lnTo>
                    <a:lnTo>
                      <a:pt x="208121" y="1101090"/>
                    </a:lnTo>
                    <a:lnTo>
                      <a:pt x="208121" y="1130808"/>
                    </a:lnTo>
                    <a:lnTo>
                      <a:pt x="267653" y="1130808"/>
                    </a:lnTo>
                    <a:lnTo>
                      <a:pt x="267653" y="1101090"/>
                    </a:lnTo>
                    <a:lnTo>
                      <a:pt x="327184" y="1101090"/>
                    </a:lnTo>
                    <a:lnTo>
                      <a:pt x="327184" y="1071372"/>
                    </a:lnTo>
                    <a:lnTo>
                      <a:pt x="356902" y="1071372"/>
                    </a:lnTo>
                    <a:lnTo>
                      <a:pt x="356902" y="1041654"/>
                    </a:lnTo>
                    <a:lnTo>
                      <a:pt x="386620" y="1041654"/>
                    </a:lnTo>
                    <a:lnTo>
                      <a:pt x="386620" y="892874"/>
                    </a:lnTo>
                    <a:lnTo>
                      <a:pt x="416338" y="892874"/>
                    </a:lnTo>
                    <a:lnTo>
                      <a:pt x="416338" y="744093"/>
                    </a:lnTo>
                    <a:lnTo>
                      <a:pt x="446056" y="744093"/>
                    </a:lnTo>
                    <a:lnTo>
                      <a:pt x="446056" y="684562"/>
                    </a:lnTo>
                    <a:lnTo>
                      <a:pt x="475774" y="684562"/>
                    </a:lnTo>
                    <a:lnTo>
                      <a:pt x="475774" y="625031"/>
                    </a:lnTo>
                    <a:lnTo>
                      <a:pt x="505492" y="625031"/>
                    </a:lnTo>
                    <a:lnTo>
                      <a:pt x="505492" y="535686"/>
                    </a:lnTo>
                    <a:lnTo>
                      <a:pt x="535210" y="535686"/>
                    </a:lnTo>
                    <a:lnTo>
                      <a:pt x="535210" y="416623"/>
                    </a:lnTo>
                    <a:lnTo>
                      <a:pt x="505492" y="416623"/>
                    </a:lnTo>
                    <a:lnTo>
                      <a:pt x="505492" y="208217"/>
                    </a:lnTo>
                    <a:lnTo>
                      <a:pt x="475774" y="208217"/>
                    </a:lnTo>
                    <a:lnTo>
                      <a:pt x="475774" y="178498"/>
                    </a:lnTo>
                    <a:lnTo>
                      <a:pt x="446056" y="178498"/>
                    </a:lnTo>
                    <a:lnTo>
                      <a:pt x="446056" y="208217"/>
                    </a:lnTo>
                    <a:lnTo>
                      <a:pt x="386524" y="208217"/>
                    </a:lnTo>
                    <a:lnTo>
                      <a:pt x="386524" y="178498"/>
                    </a:lnTo>
                    <a:lnTo>
                      <a:pt x="297180" y="178498"/>
                    </a:lnTo>
                    <a:lnTo>
                      <a:pt x="297180" y="118967"/>
                    </a:lnTo>
                    <a:lnTo>
                      <a:pt x="267462" y="118967"/>
                    </a:lnTo>
                    <a:lnTo>
                      <a:pt x="267462" y="59436"/>
                    </a:lnTo>
                    <a:lnTo>
                      <a:pt x="237744" y="59436"/>
                    </a:lnTo>
                    <a:lnTo>
                      <a:pt x="237744" y="29718"/>
                    </a:lnTo>
                    <a:lnTo>
                      <a:pt x="208026" y="29718"/>
                    </a:lnTo>
                    <a:lnTo>
                      <a:pt x="208026" y="0"/>
                    </a:lnTo>
                    <a:lnTo>
                      <a:pt x="178308" y="0"/>
                    </a:lnTo>
                    <a:lnTo>
                      <a:pt x="178308" y="29718"/>
                    </a:lnTo>
                    <a:lnTo>
                      <a:pt x="148590" y="29718"/>
                    </a:lnTo>
                    <a:lnTo>
                      <a:pt x="148590" y="89249"/>
                    </a:lnTo>
                    <a:lnTo>
                      <a:pt x="178308" y="89249"/>
                    </a:lnTo>
                    <a:lnTo>
                      <a:pt x="178308" y="178594"/>
                    </a:lnTo>
                    <a:lnTo>
                      <a:pt x="148590" y="178594"/>
                    </a:lnTo>
                    <a:lnTo>
                      <a:pt x="148590" y="208312"/>
                    </a:lnTo>
                    <a:lnTo>
                      <a:pt x="118872" y="208312"/>
                    </a:lnTo>
                    <a:lnTo>
                      <a:pt x="118872" y="267843"/>
                    </a:lnTo>
                    <a:lnTo>
                      <a:pt x="89154" y="267843"/>
                    </a:lnTo>
                    <a:lnTo>
                      <a:pt x="89154" y="238125"/>
                    </a:lnTo>
                    <a:lnTo>
                      <a:pt x="59436" y="238125"/>
                    </a:lnTo>
                    <a:lnTo>
                      <a:pt x="59436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297656"/>
                    </a:lnTo>
                    <a:lnTo>
                      <a:pt x="29718" y="297656"/>
                    </a:lnTo>
                    <a:lnTo>
                      <a:pt x="29718" y="357188"/>
                    </a:lnTo>
                    <a:close/>
                    <a:moveTo>
                      <a:pt x="416623" y="238125"/>
                    </a:moveTo>
                    <a:lnTo>
                      <a:pt x="416623" y="357188"/>
                    </a:lnTo>
                    <a:lnTo>
                      <a:pt x="386905" y="357188"/>
                    </a:lnTo>
                    <a:lnTo>
                      <a:pt x="386905" y="327469"/>
                    </a:lnTo>
                    <a:lnTo>
                      <a:pt x="357188" y="327469"/>
                    </a:lnTo>
                    <a:lnTo>
                      <a:pt x="357188" y="297752"/>
                    </a:lnTo>
                    <a:lnTo>
                      <a:pt x="327470" y="297752"/>
                    </a:lnTo>
                    <a:lnTo>
                      <a:pt x="327470" y="268034"/>
                    </a:lnTo>
                    <a:lnTo>
                      <a:pt x="387001" y="268034"/>
                    </a:lnTo>
                    <a:lnTo>
                      <a:pt x="387001" y="238315"/>
                    </a:lnTo>
                    <a:lnTo>
                      <a:pt x="416719" y="238315"/>
                    </a:lnTo>
                    <a:close/>
                    <a:moveTo>
                      <a:pt x="148780" y="297656"/>
                    </a:moveTo>
                    <a:lnTo>
                      <a:pt x="148780" y="327374"/>
                    </a:lnTo>
                    <a:lnTo>
                      <a:pt x="178498" y="327374"/>
                    </a:lnTo>
                    <a:lnTo>
                      <a:pt x="178498" y="357092"/>
                    </a:lnTo>
                    <a:lnTo>
                      <a:pt x="148780" y="357092"/>
                    </a:lnTo>
                    <a:lnTo>
                      <a:pt x="148780" y="327374"/>
                    </a:lnTo>
                    <a:lnTo>
                      <a:pt x="119063" y="327374"/>
                    </a:lnTo>
                    <a:lnTo>
                      <a:pt x="119063" y="297656"/>
                    </a:lnTo>
                    <a:lnTo>
                      <a:pt x="148780" y="29765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38"/>
            <p:cNvGrpSpPr/>
            <p:nvPr/>
          </p:nvGrpSpPr>
          <p:grpSpPr>
            <a:xfrm>
              <a:off x="6571107" y="1494186"/>
              <a:ext cx="1518094" cy="1577626"/>
              <a:chOff x="6571107" y="1494186"/>
              <a:chExt cx="1518094" cy="1577626"/>
            </a:xfrm>
          </p:grpSpPr>
          <p:grpSp>
            <p:nvGrpSpPr>
              <p:cNvPr id="2888" name="Google Shape;2888;p38"/>
              <p:cNvGrpSpPr/>
              <p:nvPr/>
            </p:nvGrpSpPr>
            <p:grpSpPr>
              <a:xfrm>
                <a:off x="7553325" y="1940718"/>
                <a:ext cx="535876" cy="1131094"/>
                <a:chOff x="7553325" y="1940718"/>
                <a:chExt cx="535876" cy="1131094"/>
              </a:xfrm>
            </p:grpSpPr>
            <p:sp>
              <p:nvSpPr>
                <p:cNvPr id="2889" name="Google Shape;2889;p38"/>
                <p:cNvSpPr/>
                <p:nvPr/>
              </p:nvSpPr>
              <p:spPr>
                <a:xfrm>
                  <a:off x="7821168" y="3042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0" name="Google Shape;2890;p38"/>
                <p:cNvSpPr/>
                <p:nvPr/>
              </p:nvSpPr>
              <p:spPr>
                <a:xfrm>
                  <a:off x="7880794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1" name="Google Shape;2891;p38"/>
                <p:cNvSpPr/>
                <p:nvPr/>
              </p:nvSpPr>
              <p:spPr>
                <a:xfrm>
                  <a:off x="7940230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2" name="Google Shape;2892;p38"/>
                <p:cNvSpPr/>
                <p:nvPr/>
              </p:nvSpPr>
              <p:spPr>
                <a:xfrm>
                  <a:off x="7761732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3" name="Google Shape;2893;p38"/>
                <p:cNvSpPr/>
                <p:nvPr/>
              </p:nvSpPr>
              <p:spPr>
                <a:xfrm>
                  <a:off x="7970043" y="2923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4" name="Google Shape;2894;p38"/>
                <p:cNvSpPr/>
                <p:nvPr/>
              </p:nvSpPr>
              <p:spPr>
                <a:xfrm>
                  <a:off x="7940230" y="2863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5" name="Google Shape;2895;p38"/>
                <p:cNvSpPr/>
                <p:nvPr/>
              </p:nvSpPr>
              <p:spPr>
                <a:xfrm>
                  <a:off x="7910512" y="2803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6" name="Google Shape;2896;p38"/>
                <p:cNvSpPr/>
                <p:nvPr/>
              </p:nvSpPr>
              <p:spPr>
                <a:xfrm>
                  <a:off x="7880794" y="2744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7" name="Google Shape;2897;p38"/>
                <p:cNvSpPr/>
                <p:nvPr/>
              </p:nvSpPr>
              <p:spPr>
                <a:xfrm>
                  <a:off x="7850981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8" name="Google Shape;2898;p38"/>
                <p:cNvSpPr/>
                <p:nvPr/>
              </p:nvSpPr>
              <p:spPr>
                <a:xfrm>
                  <a:off x="7821168" y="2565844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9" name="Google Shape;2899;p38"/>
                <p:cNvSpPr/>
                <p:nvPr/>
              </p:nvSpPr>
              <p:spPr>
                <a:xfrm>
                  <a:off x="7850981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0" name="Google Shape;2900;p38"/>
                <p:cNvSpPr/>
                <p:nvPr/>
              </p:nvSpPr>
              <p:spPr>
                <a:xfrm>
                  <a:off x="7880794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1" name="Google Shape;2901;p38"/>
                <p:cNvSpPr/>
                <p:nvPr/>
              </p:nvSpPr>
              <p:spPr>
                <a:xfrm>
                  <a:off x="791051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2" name="Google Shape;2902;p38"/>
                <p:cNvSpPr/>
                <p:nvPr/>
              </p:nvSpPr>
              <p:spPr>
                <a:xfrm>
                  <a:off x="794023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3" name="Google Shape;2903;p38"/>
                <p:cNvSpPr/>
                <p:nvPr/>
              </p:nvSpPr>
              <p:spPr>
                <a:xfrm>
                  <a:off x="797004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4" name="Google Shape;2904;p38"/>
                <p:cNvSpPr/>
                <p:nvPr/>
              </p:nvSpPr>
              <p:spPr>
                <a:xfrm>
                  <a:off x="799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5" name="Google Shape;2905;p38"/>
                <p:cNvSpPr/>
                <p:nvPr/>
              </p:nvSpPr>
              <p:spPr>
                <a:xfrm>
                  <a:off x="8029575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6" name="Google Shape;2906;p38"/>
                <p:cNvSpPr/>
                <p:nvPr/>
              </p:nvSpPr>
              <p:spPr>
                <a:xfrm rot="10800000">
                  <a:off x="8059483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7" name="Google Shape;2907;p38"/>
                <p:cNvSpPr/>
                <p:nvPr/>
              </p:nvSpPr>
              <p:spPr>
                <a:xfrm rot="10800000">
                  <a:off x="8029575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8" name="Google Shape;2908;p38"/>
                <p:cNvSpPr/>
                <p:nvPr/>
              </p:nvSpPr>
              <p:spPr>
                <a:xfrm>
                  <a:off x="7999857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9" name="Google Shape;2909;p38"/>
                <p:cNvSpPr/>
                <p:nvPr/>
              </p:nvSpPr>
              <p:spPr>
                <a:xfrm>
                  <a:off x="7970043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0" name="Google Shape;2910;p38"/>
                <p:cNvSpPr/>
                <p:nvPr/>
              </p:nvSpPr>
              <p:spPr>
                <a:xfrm>
                  <a:off x="794023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1" name="Google Shape;2911;p38"/>
                <p:cNvSpPr/>
                <p:nvPr/>
              </p:nvSpPr>
              <p:spPr>
                <a:xfrm>
                  <a:off x="7970043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2" name="Google Shape;2912;p38"/>
                <p:cNvSpPr/>
                <p:nvPr/>
              </p:nvSpPr>
              <p:spPr>
                <a:xfrm>
                  <a:off x="7940230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3" name="Google Shape;2913;p38"/>
                <p:cNvSpPr/>
                <p:nvPr/>
              </p:nvSpPr>
              <p:spPr>
                <a:xfrm>
                  <a:off x="7910512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4" name="Google Shape;2914;p38"/>
                <p:cNvSpPr/>
                <p:nvPr/>
              </p:nvSpPr>
              <p:spPr>
                <a:xfrm>
                  <a:off x="788079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5" name="Google Shape;2915;p38"/>
                <p:cNvSpPr/>
                <p:nvPr/>
              </p:nvSpPr>
              <p:spPr>
                <a:xfrm>
                  <a:off x="7880794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6" name="Google Shape;2916;p38"/>
                <p:cNvSpPr/>
                <p:nvPr/>
              </p:nvSpPr>
              <p:spPr>
                <a:xfrm>
                  <a:off x="7850981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7" name="Google Shape;2917;p38"/>
                <p:cNvSpPr/>
                <p:nvPr/>
              </p:nvSpPr>
              <p:spPr>
                <a:xfrm>
                  <a:off x="7940230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8" name="Google Shape;2918;p38"/>
                <p:cNvSpPr/>
                <p:nvPr/>
              </p:nvSpPr>
              <p:spPr>
                <a:xfrm>
                  <a:off x="791051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9" name="Google Shape;2919;p38"/>
                <p:cNvSpPr/>
                <p:nvPr/>
              </p:nvSpPr>
              <p:spPr>
                <a:xfrm>
                  <a:off x="7791450" y="2059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0" name="Google Shape;2920;p38"/>
                <p:cNvSpPr/>
                <p:nvPr/>
              </p:nvSpPr>
              <p:spPr>
                <a:xfrm>
                  <a:off x="7910512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1" name="Google Shape;2921;p38"/>
                <p:cNvSpPr/>
                <p:nvPr/>
              </p:nvSpPr>
              <p:spPr>
                <a:xfrm>
                  <a:off x="7880794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2" name="Google Shape;2922;p38"/>
                <p:cNvSpPr/>
                <p:nvPr/>
              </p:nvSpPr>
              <p:spPr>
                <a:xfrm>
                  <a:off x="7850981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3" name="Google Shape;2923;p38"/>
                <p:cNvSpPr/>
                <p:nvPr/>
              </p:nvSpPr>
              <p:spPr>
                <a:xfrm>
                  <a:off x="7821168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4" name="Google Shape;2924;p38"/>
                <p:cNvSpPr/>
                <p:nvPr/>
              </p:nvSpPr>
              <p:spPr>
                <a:xfrm>
                  <a:off x="782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5" name="Google Shape;2925;p38"/>
                <p:cNvSpPr/>
                <p:nvPr/>
              </p:nvSpPr>
              <p:spPr>
                <a:xfrm>
                  <a:off x="7702105" y="2119312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6" name="Google Shape;2926;p38"/>
                <p:cNvSpPr/>
                <p:nvPr/>
              </p:nvSpPr>
              <p:spPr>
                <a:xfrm>
                  <a:off x="785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7" name="Google Shape;2927;p38"/>
                <p:cNvSpPr/>
                <p:nvPr/>
              </p:nvSpPr>
              <p:spPr>
                <a:xfrm rot="10800000">
                  <a:off x="7672387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8" name="Google Shape;2928;p38"/>
                <p:cNvSpPr/>
                <p:nvPr/>
              </p:nvSpPr>
              <p:spPr>
                <a:xfrm>
                  <a:off x="7761732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9" name="Google Shape;2929;p38"/>
                <p:cNvSpPr/>
                <p:nvPr/>
              </p:nvSpPr>
              <p:spPr>
                <a:xfrm>
                  <a:off x="776173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0" name="Google Shape;2930;p38"/>
                <p:cNvSpPr/>
                <p:nvPr/>
              </p:nvSpPr>
              <p:spPr>
                <a:xfrm>
                  <a:off x="7821168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1" name="Google Shape;2931;p38"/>
                <p:cNvSpPr/>
                <p:nvPr/>
              </p:nvSpPr>
              <p:spPr>
                <a:xfrm>
                  <a:off x="7850981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2" name="Google Shape;2932;p38"/>
                <p:cNvSpPr/>
                <p:nvPr/>
              </p:nvSpPr>
              <p:spPr>
                <a:xfrm rot="10800000">
                  <a:off x="7880794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3" name="Google Shape;2933;p38"/>
                <p:cNvSpPr/>
                <p:nvPr/>
              </p:nvSpPr>
              <p:spPr>
                <a:xfrm rot="10800000">
                  <a:off x="7910512" y="197043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4" name="Google Shape;2934;p38"/>
                <p:cNvSpPr/>
                <p:nvPr/>
              </p:nvSpPr>
              <p:spPr>
                <a:xfrm>
                  <a:off x="7880794" y="2029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5" name="Google Shape;2935;p38"/>
                <p:cNvSpPr/>
                <p:nvPr/>
              </p:nvSpPr>
              <p:spPr>
                <a:xfrm>
                  <a:off x="7731918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6" name="Google Shape;2936;p38"/>
                <p:cNvSpPr/>
                <p:nvPr/>
              </p:nvSpPr>
              <p:spPr>
                <a:xfrm>
                  <a:off x="7702105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7" name="Google Shape;2937;p38"/>
                <p:cNvSpPr/>
                <p:nvPr/>
              </p:nvSpPr>
              <p:spPr>
                <a:xfrm>
                  <a:off x="7583043" y="2149030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8" name="Google Shape;2938;p38"/>
                <p:cNvSpPr/>
                <p:nvPr/>
              </p:nvSpPr>
              <p:spPr>
                <a:xfrm>
                  <a:off x="767238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9" name="Google Shape;2939;p38"/>
                <p:cNvSpPr/>
                <p:nvPr/>
              </p:nvSpPr>
              <p:spPr>
                <a:xfrm>
                  <a:off x="7612856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0" name="Google Shape;2940;p38"/>
                <p:cNvSpPr/>
                <p:nvPr/>
              </p:nvSpPr>
              <p:spPr>
                <a:xfrm>
                  <a:off x="7642669" y="2149030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1" name="Google Shape;2941;p38"/>
                <p:cNvSpPr/>
                <p:nvPr/>
              </p:nvSpPr>
              <p:spPr>
                <a:xfrm rot="10800000">
                  <a:off x="7702200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2" name="Google Shape;2942;p38"/>
                <p:cNvSpPr/>
                <p:nvPr/>
              </p:nvSpPr>
              <p:spPr>
                <a:xfrm>
                  <a:off x="788079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3" name="Google Shape;2943;p38"/>
                <p:cNvSpPr/>
                <p:nvPr/>
              </p:nvSpPr>
              <p:spPr>
                <a:xfrm>
                  <a:off x="7850981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4" name="Google Shape;2944;p38"/>
                <p:cNvSpPr/>
                <p:nvPr/>
              </p:nvSpPr>
              <p:spPr>
                <a:xfrm>
                  <a:off x="7821168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5" name="Google Shape;2945;p38"/>
                <p:cNvSpPr/>
                <p:nvPr/>
              </p:nvSpPr>
              <p:spPr>
                <a:xfrm>
                  <a:off x="77914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6" name="Google Shape;2946;p38"/>
                <p:cNvSpPr/>
                <p:nvPr/>
              </p:nvSpPr>
              <p:spPr>
                <a:xfrm rot="10800000">
                  <a:off x="7672387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7" name="Google Shape;2947;p38"/>
                <p:cNvSpPr/>
                <p:nvPr/>
              </p:nvSpPr>
              <p:spPr>
                <a:xfrm>
                  <a:off x="7940230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8" name="Google Shape;2948;p38"/>
                <p:cNvSpPr/>
                <p:nvPr/>
              </p:nvSpPr>
              <p:spPr>
                <a:xfrm>
                  <a:off x="7731918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9" name="Google Shape;2949;p38"/>
                <p:cNvSpPr/>
                <p:nvPr/>
              </p:nvSpPr>
              <p:spPr>
                <a:xfrm>
                  <a:off x="7702105" y="2833687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0" name="Google Shape;2950;p38"/>
                <p:cNvSpPr/>
                <p:nvPr/>
              </p:nvSpPr>
              <p:spPr>
                <a:xfrm>
                  <a:off x="7672387" y="2684906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1" name="Google Shape;2951;p38"/>
                <p:cNvSpPr/>
                <p:nvPr/>
              </p:nvSpPr>
              <p:spPr>
                <a:xfrm>
                  <a:off x="7642669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2" name="Google Shape;2952;p38"/>
                <p:cNvSpPr/>
                <p:nvPr/>
              </p:nvSpPr>
              <p:spPr>
                <a:xfrm>
                  <a:off x="7612856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3" name="Google Shape;2953;p38"/>
                <p:cNvSpPr/>
                <p:nvPr/>
              </p:nvSpPr>
              <p:spPr>
                <a:xfrm>
                  <a:off x="7583043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4" name="Google Shape;2954;p38"/>
                <p:cNvSpPr/>
                <p:nvPr/>
              </p:nvSpPr>
              <p:spPr>
                <a:xfrm>
                  <a:off x="7553325" y="2357437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5" name="Google Shape;2955;p38"/>
                <p:cNvSpPr/>
                <p:nvPr/>
              </p:nvSpPr>
              <p:spPr>
                <a:xfrm>
                  <a:off x="8029575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6" name="Google Shape;2956;p38"/>
                <p:cNvSpPr/>
                <p:nvPr/>
              </p:nvSpPr>
              <p:spPr>
                <a:xfrm>
                  <a:off x="7850981" y="20002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7" name="Google Shape;2957;p38"/>
                <p:cNvSpPr/>
                <p:nvPr/>
              </p:nvSpPr>
              <p:spPr>
                <a:xfrm>
                  <a:off x="7880794" y="19705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8" name="Google Shape;2958;p38"/>
                <p:cNvSpPr/>
                <p:nvPr/>
              </p:nvSpPr>
              <p:spPr>
                <a:xfrm>
                  <a:off x="7821168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9" name="Google Shape;2959;p38"/>
                <p:cNvSpPr/>
                <p:nvPr/>
              </p:nvSpPr>
              <p:spPr>
                <a:xfrm>
                  <a:off x="7702105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0" name="Google Shape;2960;p38"/>
                <p:cNvSpPr/>
                <p:nvPr/>
              </p:nvSpPr>
              <p:spPr>
                <a:xfrm>
                  <a:off x="7821168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1" name="Google Shape;2961;p38"/>
                <p:cNvSpPr/>
                <p:nvPr/>
              </p:nvSpPr>
              <p:spPr>
                <a:xfrm>
                  <a:off x="7850981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2" name="Google Shape;2962;p38"/>
                <p:cNvSpPr/>
                <p:nvPr/>
              </p:nvSpPr>
              <p:spPr>
                <a:xfrm>
                  <a:off x="779145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3" name="Google Shape;2963;p38"/>
                <p:cNvSpPr/>
                <p:nvPr/>
              </p:nvSpPr>
              <p:spPr>
                <a:xfrm>
                  <a:off x="7702105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4" name="Google Shape;2964;p38"/>
                <p:cNvSpPr/>
                <p:nvPr/>
              </p:nvSpPr>
              <p:spPr>
                <a:xfrm>
                  <a:off x="7702105" y="2684906"/>
                  <a:ext cx="267938" cy="357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38" h="357187" extrusionOk="0">
                      <a:moveTo>
                        <a:pt x="267938" y="238125"/>
                      </a:moveTo>
                      <a:lnTo>
                        <a:pt x="267938" y="297561"/>
                      </a:lnTo>
                      <a:lnTo>
                        <a:pt x="238125" y="297561"/>
                      </a:lnTo>
                      <a:lnTo>
                        <a:pt x="238125" y="327374"/>
                      </a:lnTo>
                      <a:lnTo>
                        <a:pt x="178689" y="327374"/>
                      </a:lnTo>
                      <a:lnTo>
                        <a:pt x="178689" y="357188"/>
                      </a:lnTo>
                      <a:lnTo>
                        <a:pt x="119063" y="357188"/>
                      </a:lnTo>
                      <a:lnTo>
                        <a:pt x="119063" y="327374"/>
                      </a:lnTo>
                      <a:lnTo>
                        <a:pt x="59627" y="327374"/>
                      </a:lnTo>
                      <a:lnTo>
                        <a:pt x="59627" y="297561"/>
                      </a:lnTo>
                      <a:lnTo>
                        <a:pt x="29813" y="297561"/>
                      </a:lnTo>
                      <a:lnTo>
                        <a:pt x="29813" y="148780"/>
                      </a:lnTo>
                      <a:lnTo>
                        <a:pt x="0" y="148780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59436"/>
                      </a:lnTo>
                      <a:lnTo>
                        <a:pt x="89345" y="59436"/>
                      </a:lnTo>
                      <a:lnTo>
                        <a:pt x="89345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59436"/>
                      </a:lnTo>
                      <a:lnTo>
                        <a:pt x="178689" y="59436"/>
                      </a:lnTo>
                      <a:lnTo>
                        <a:pt x="178689" y="119063"/>
                      </a:lnTo>
                      <a:lnTo>
                        <a:pt x="208407" y="119063"/>
                      </a:lnTo>
                      <a:lnTo>
                        <a:pt x="208407" y="178498"/>
                      </a:lnTo>
                      <a:lnTo>
                        <a:pt x="238125" y="178498"/>
                      </a:lnTo>
                      <a:lnTo>
                        <a:pt x="238125" y="238125"/>
                      </a:lnTo>
                      <a:lnTo>
                        <a:pt x="267938" y="238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5" name="Google Shape;2965;p38"/>
                <p:cNvSpPr/>
                <p:nvPr/>
              </p:nvSpPr>
              <p:spPr>
                <a:xfrm>
                  <a:off x="7731918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6" name="Google Shape;2966;p38"/>
                <p:cNvSpPr/>
                <p:nvPr/>
              </p:nvSpPr>
              <p:spPr>
                <a:xfrm>
                  <a:off x="7791450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7" name="Google Shape;2967;p38"/>
                <p:cNvSpPr/>
                <p:nvPr/>
              </p:nvSpPr>
              <p:spPr>
                <a:xfrm>
                  <a:off x="776173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8" name="Google Shape;2968;p38"/>
                <p:cNvSpPr/>
                <p:nvPr/>
              </p:nvSpPr>
              <p:spPr>
                <a:xfrm>
                  <a:off x="7583519" y="2119312"/>
                  <a:ext cx="445960" cy="595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960" h="595121" extrusionOk="0">
                      <a:moveTo>
                        <a:pt x="416338" y="89344"/>
                      </a:moveTo>
                      <a:lnTo>
                        <a:pt x="416338" y="148876"/>
                      </a:lnTo>
                      <a:lnTo>
                        <a:pt x="386620" y="148876"/>
                      </a:lnTo>
                      <a:lnTo>
                        <a:pt x="386620" y="178594"/>
                      </a:lnTo>
                      <a:lnTo>
                        <a:pt x="356902" y="178594"/>
                      </a:lnTo>
                      <a:lnTo>
                        <a:pt x="356902" y="208312"/>
                      </a:lnTo>
                      <a:lnTo>
                        <a:pt x="297371" y="208312"/>
                      </a:lnTo>
                      <a:lnTo>
                        <a:pt x="297371" y="238030"/>
                      </a:lnTo>
                      <a:lnTo>
                        <a:pt x="267652" y="238030"/>
                      </a:lnTo>
                      <a:lnTo>
                        <a:pt x="267652" y="208312"/>
                      </a:lnTo>
                      <a:lnTo>
                        <a:pt x="297371" y="208312"/>
                      </a:lnTo>
                      <a:lnTo>
                        <a:pt x="297371" y="148781"/>
                      </a:lnTo>
                      <a:lnTo>
                        <a:pt x="327088" y="148781"/>
                      </a:lnTo>
                      <a:lnTo>
                        <a:pt x="327088" y="119063"/>
                      </a:lnTo>
                      <a:lnTo>
                        <a:pt x="356806" y="119063"/>
                      </a:lnTo>
                      <a:lnTo>
                        <a:pt x="356806" y="29718"/>
                      </a:lnTo>
                      <a:lnTo>
                        <a:pt x="327088" y="29718"/>
                      </a:lnTo>
                      <a:lnTo>
                        <a:pt x="327088" y="0"/>
                      </a:lnTo>
                      <a:lnTo>
                        <a:pt x="267557" y="0"/>
                      </a:lnTo>
                      <a:lnTo>
                        <a:pt x="267557" y="29718"/>
                      </a:lnTo>
                      <a:lnTo>
                        <a:pt x="297275" y="29718"/>
                      </a:lnTo>
                      <a:lnTo>
                        <a:pt x="297275" y="59436"/>
                      </a:lnTo>
                      <a:lnTo>
                        <a:pt x="326993" y="59436"/>
                      </a:lnTo>
                      <a:lnTo>
                        <a:pt x="326993" y="89154"/>
                      </a:lnTo>
                      <a:lnTo>
                        <a:pt x="297275" y="89154"/>
                      </a:lnTo>
                      <a:lnTo>
                        <a:pt x="297275" y="118872"/>
                      </a:lnTo>
                      <a:lnTo>
                        <a:pt x="267557" y="118872"/>
                      </a:lnTo>
                      <a:lnTo>
                        <a:pt x="267557" y="148590"/>
                      </a:lnTo>
                      <a:lnTo>
                        <a:pt x="237839" y="148590"/>
                      </a:lnTo>
                      <a:lnTo>
                        <a:pt x="237839" y="178308"/>
                      </a:lnTo>
                      <a:lnTo>
                        <a:pt x="208121" y="178308"/>
                      </a:lnTo>
                      <a:lnTo>
                        <a:pt x="208121" y="148590"/>
                      </a:lnTo>
                      <a:lnTo>
                        <a:pt x="237839" y="148590"/>
                      </a:lnTo>
                      <a:lnTo>
                        <a:pt x="237839" y="118872"/>
                      </a:lnTo>
                      <a:lnTo>
                        <a:pt x="267557" y="118872"/>
                      </a:lnTo>
                      <a:lnTo>
                        <a:pt x="267557" y="89154"/>
                      </a:lnTo>
                      <a:lnTo>
                        <a:pt x="297275" y="89154"/>
                      </a:lnTo>
                      <a:lnTo>
                        <a:pt x="297275" y="59436"/>
                      </a:lnTo>
                      <a:lnTo>
                        <a:pt x="267557" y="59436"/>
                      </a:lnTo>
                      <a:lnTo>
                        <a:pt x="267557" y="29718"/>
                      </a:lnTo>
                      <a:lnTo>
                        <a:pt x="178213" y="29718"/>
                      </a:lnTo>
                      <a:lnTo>
                        <a:pt x="178213" y="59436"/>
                      </a:lnTo>
                      <a:lnTo>
                        <a:pt x="237744" y="59436"/>
                      </a:lnTo>
                      <a:lnTo>
                        <a:pt x="237744" y="89154"/>
                      </a:lnTo>
                      <a:lnTo>
                        <a:pt x="208026" y="89154"/>
                      </a:lnTo>
                      <a:lnTo>
                        <a:pt x="208026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08026"/>
                      </a:lnTo>
                      <a:lnTo>
                        <a:pt x="89154" y="208026"/>
                      </a:lnTo>
                      <a:lnTo>
                        <a:pt x="89154" y="178308"/>
                      </a:lnTo>
                      <a:lnTo>
                        <a:pt x="59436" y="178308"/>
                      </a:lnTo>
                      <a:lnTo>
                        <a:pt x="59436" y="29527"/>
                      </a:lnTo>
                      <a:lnTo>
                        <a:pt x="29718" y="29527"/>
                      </a:lnTo>
                      <a:lnTo>
                        <a:pt x="29718" y="237935"/>
                      </a:lnTo>
                      <a:lnTo>
                        <a:pt x="0" y="237935"/>
                      </a:lnTo>
                      <a:lnTo>
                        <a:pt x="0" y="356997"/>
                      </a:lnTo>
                      <a:lnTo>
                        <a:pt x="29718" y="356997"/>
                      </a:lnTo>
                      <a:lnTo>
                        <a:pt x="29718" y="446342"/>
                      </a:lnTo>
                      <a:lnTo>
                        <a:pt x="59436" y="446342"/>
                      </a:lnTo>
                      <a:lnTo>
                        <a:pt x="59436" y="505873"/>
                      </a:lnTo>
                      <a:lnTo>
                        <a:pt x="89154" y="505873"/>
                      </a:lnTo>
                      <a:lnTo>
                        <a:pt x="89154" y="565404"/>
                      </a:lnTo>
                      <a:lnTo>
                        <a:pt x="148685" y="565404"/>
                      </a:lnTo>
                      <a:lnTo>
                        <a:pt x="148685" y="595122"/>
                      </a:lnTo>
                      <a:lnTo>
                        <a:pt x="208216" y="595122"/>
                      </a:lnTo>
                      <a:lnTo>
                        <a:pt x="208216" y="565404"/>
                      </a:lnTo>
                      <a:lnTo>
                        <a:pt x="237934" y="565404"/>
                      </a:lnTo>
                      <a:lnTo>
                        <a:pt x="237934" y="446342"/>
                      </a:lnTo>
                      <a:lnTo>
                        <a:pt x="267652" y="446342"/>
                      </a:lnTo>
                      <a:lnTo>
                        <a:pt x="267652" y="356997"/>
                      </a:lnTo>
                      <a:lnTo>
                        <a:pt x="297371" y="356997"/>
                      </a:lnTo>
                      <a:lnTo>
                        <a:pt x="297371" y="297466"/>
                      </a:lnTo>
                      <a:lnTo>
                        <a:pt x="327088" y="297466"/>
                      </a:lnTo>
                      <a:lnTo>
                        <a:pt x="327088" y="267748"/>
                      </a:lnTo>
                      <a:lnTo>
                        <a:pt x="356806" y="267748"/>
                      </a:lnTo>
                      <a:lnTo>
                        <a:pt x="356806" y="238030"/>
                      </a:lnTo>
                      <a:lnTo>
                        <a:pt x="386524" y="238030"/>
                      </a:lnTo>
                      <a:lnTo>
                        <a:pt x="386524" y="208312"/>
                      </a:lnTo>
                      <a:lnTo>
                        <a:pt x="416242" y="208312"/>
                      </a:lnTo>
                      <a:lnTo>
                        <a:pt x="416242" y="178594"/>
                      </a:lnTo>
                      <a:lnTo>
                        <a:pt x="445960" y="178594"/>
                      </a:lnTo>
                      <a:lnTo>
                        <a:pt x="445960" y="89249"/>
                      </a:lnTo>
                      <a:lnTo>
                        <a:pt x="416242" y="89249"/>
                      </a:lnTo>
                      <a:close/>
                      <a:moveTo>
                        <a:pt x="237744" y="297752"/>
                      </a:moveTo>
                      <a:lnTo>
                        <a:pt x="208026" y="297752"/>
                      </a:lnTo>
                      <a:lnTo>
                        <a:pt x="208026" y="327469"/>
                      </a:lnTo>
                      <a:lnTo>
                        <a:pt x="178308" y="327469"/>
                      </a:lnTo>
                      <a:lnTo>
                        <a:pt x="178308" y="387001"/>
                      </a:lnTo>
                      <a:lnTo>
                        <a:pt x="148590" y="387001"/>
                      </a:lnTo>
                      <a:lnTo>
                        <a:pt x="148590" y="327469"/>
                      </a:lnTo>
                      <a:lnTo>
                        <a:pt x="178308" y="327469"/>
                      </a:lnTo>
                      <a:lnTo>
                        <a:pt x="178308" y="297752"/>
                      </a:lnTo>
                      <a:lnTo>
                        <a:pt x="208026" y="297752"/>
                      </a:lnTo>
                      <a:lnTo>
                        <a:pt x="208026" y="268034"/>
                      </a:lnTo>
                      <a:lnTo>
                        <a:pt x="237744" y="268034"/>
                      </a:lnTo>
                      <a:lnTo>
                        <a:pt x="237744" y="2977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9" name="Google Shape;2969;p38"/>
                <p:cNvSpPr/>
                <p:nvPr/>
              </p:nvSpPr>
              <p:spPr>
                <a:xfrm>
                  <a:off x="7731918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0" name="Google Shape;2970;p38"/>
                <p:cNvSpPr/>
                <p:nvPr/>
              </p:nvSpPr>
              <p:spPr>
                <a:xfrm>
                  <a:off x="776173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1" name="Google Shape;2971;p38"/>
                <p:cNvSpPr/>
                <p:nvPr/>
              </p:nvSpPr>
              <p:spPr>
                <a:xfrm>
                  <a:off x="779145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2" name="Google Shape;2972;p38"/>
                <p:cNvSpPr/>
                <p:nvPr/>
              </p:nvSpPr>
              <p:spPr>
                <a:xfrm>
                  <a:off x="7702105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3" name="Google Shape;2973;p38"/>
                <p:cNvSpPr/>
                <p:nvPr/>
              </p:nvSpPr>
              <p:spPr>
                <a:xfrm>
                  <a:off x="7672387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4" name="Google Shape;2974;p38"/>
                <p:cNvSpPr/>
                <p:nvPr/>
              </p:nvSpPr>
              <p:spPr>
                <a:xfrm>
                  <a:off x="767238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5" name="Google Shape;2975;p38"/>
                <p:cNvSpPr/>
                <p:nvPr/>
              </p:nvSpPr>
              <p:spPr>
                <a:xfrm>
                  <a:off x="7642669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6" name="Google Shape;2976;p38"/>
                <p:cNvSpPr/>
                <p:nvPr/>
              </p:nvSpPr>
              <p:spPr>
                <a:xfrm>
                  <a:off x="785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7" name="Google Shape;2977;p38"/>
                <p:cNvSpPr/>
                <p:nvPr/>
              </p:nvSpPr>
              <p:spPr>
                <a:xfrm>
                  <a:off x="78509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8" name="Google Shape;2978;p38"/>
                <p:cNvSpPr/>
                <p:nvPr/>
              </p:nvSpPr>
              <p:spPr>
                <a:xfrm>
                  <a:off x="788079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9" name="Google Shape;2979;p38"/>
                <p:cNvSpPr/>
                <p:nvPr/>
              </p:nvSpPr>
              <p:spPr>
                <a:xfrm>
                  <a:off x="7880794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0" name="Google Shape;2980;p38"/>
                <p:cNvSpPr/>
                <p:nvPr/>
              </p:nvSpPr>
              <p:spPr>
                <a:xfrm>
                  <a:off x="7850981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1" name="Google Shape;2981;p38"/>
                <p:cNvSpPr/>
                <p:nvPr/>
              </p:nvSpPr>
              <p:spPr>
                <a:xfrm>
                  <a:off x="7821168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2" name="Google Shape;2982;p38"/>
                <p:cNvSpPr/>
                <p:nvPr/>
              </p:nvSpPr>
              <p:spPr>
                <a:xfrm>
                  <a:off x="7821168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3" name="Google Shape;2983;p38"/>
                <p:cNvSpPr/>
                <p:nvPr/>
              </p:nvSpPr>
              <p:spPr>
                <a:xfrm>
                  <a:off x="779145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4" name="Google Shape;2984;p38"/>
                <p:cNvSpPr/>
                <p:nvPr/>
              </p:nvSpPr>
              <p:spPr>
                <a:xfrm>
                  <a:off x="7731918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5" name="Google Shape;2985;p38"/>
                <p:cNvSpPr/>
                <p:nvPr/>
              </p:nvSpPr>
              <p:spPr>
                <a:xfrm>
                  <a:off x="7850981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6" name="Google Shape;2986;p38"/>
                <p:cNvSpPr/>
                <p:nvPr/>
              </p:nvSpPr>
              <p:spPr>
                <a:xfrm>
                  <a:off x="7880794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7" name="Google Shape;2987;p38"/>
                <p:cNvSpPr/>
                <p:nvPr/>
              </p:nvSpPr>
              <p:spPr>
                <a:xfrm>
                  <a:off x="7910512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8" name="Google Shape;2988;p38"/>
                <p:cNvSpPr/>
                <p:nvPr/>
              </p:nvSpPr>
              <p:spPr>
                <a:xfrm>
                  <a:off x="78509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9" name="Google Shape;2989;p38"/>
                <p:cNvSpPr/>
                <p:nvPr/>
              </p:nvSpPr>
              <p:spPr>
                <a:xfrm>
                  <a:off x="7791450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0" name="Google Shape;2990;p38"/>
                <p:cNvSpPr/>
                <p:nvPr/>
              </p:nvSpPr>
              <p:spPr>
                <a:xfrm>
                  <a:off x="78211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1" name="Google Shape;2991;p38"/>
                <p:cNvSpPr/>
                <p:nvPr/>
              </p:nvSpPr>
              <p:spPr>
                <a:xfrm>
                  <a:off x="7761732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2" name="Google Shape;2992;p38"/>
                <p:cNvSpPr/>
                <p:nvPr/>
              </p:nvSpPr>
              <p:spPr>
                <a:xfrm>
                  <a:off x="7731918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3" name="Google Shape;2993;p38"/>
                <p:cNvSpPr/>
                <p:nvPr/>
              </p:nvSpPr>
              <p:spPr>
                <a:xfrm>
                  <a:off x="78807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4" name="Google Shape;2994;p38"/>
                <p:cNvSpPr/>
                <p:nvPr/>
              </p:nvSpPr>
              <p:spPr>
                <a:xfrm>
                  <a:off x="7850981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5" name="Google Shape;2995;p38"/>
                <p:cNvSpPr/>
                <p:nvPr/>
              </p:nvSpPr>
              <p:spPr>
                <a:xfrm>
                  <a:off x="7910512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6" name="Google Shape;2996;p38"/>
                <p:cNvSpPr/>
                <p:nvPr/>
              </p:nvSpPr>
              <p:spPr>
                <a:xfrm>
                  <a:off x="7940230" y="2923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7" name="Google Shape;2997;p38"/>
                <p:cNvSpPr/>
                <p:nvPr/>
              </p:nvSpPr>
              <p:spPr>
                <a:xfrm>
                  <a:off x="7910512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8" name="Google Shape;2998;p38"/>
                <p:cNvSpPr/>
                <p:nvPr/>
              </p:nvSpPr>
              <p:spPr>
                <a:xfrm>
                  <a:off x="7821168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9" name="Google Shape;2999;p38"/>
                <p:cNvSpPr/>
                <p:nvPr/>
              </p:nvSpPr>
              <p:spPr>
                <a:xfrm>
                  <a:off x="791051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0" name="Google Shape;3000;p38"/>
                <p:cNvSpPr/>
                <p:nvPr/>
              </p:nvSpPr>
              <p:spPr>
                <a:xfrm>
                  <a:off x="7940230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1" name="Google Shape;3001;p38"/>
                <p:cNvSpPr/>
                <p:nvPr/>
              </p:nvSpPr>
              <p:spPr>
                <a:xfrm>
                  <a:off x="7970043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2" name="Google Shape;3002;p38"/>
                <p:cNvSpPr/>
                <p:nvPr/>
              </p:nvSpPr>
              <p:spPr>
                <a:xfrm>
                  <a:off x="7999857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3" name="Google Shape;3003;p38"/>
                <p:cNvSpPr/>
                <p:nvPr/>
              </p:nvSpPr>
              <p:spPr>
                <a:xfrm>
                  <a:off x="791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4" name="Google Shape;3004;p38"/>
                <p:cNvSpPr/>
                <p:nvPr/>
              </p:nvSpPr>
              <p:spPr>
                <a:xfrm>
                  <a:off x="791051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5" name="Google Shape;3005;p38"/>
                <p:cNvSpPr/>
                <p:nvPr/>
              </p:nvSpPr>
              <p:spPr>
                <a:xfrm>
                  <a:off x="7880794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6" name="Google Shape;3006;p38"/>
                <p:cNvSpPr/>
                <p:nvPr/>
              </p:nvSpPr>
              <p:spPr>
                <a:xfrm>
                  <a:off x="7702105" y="2416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07" name="Google Shape;3007;p38"/>
              <p:cNvGrpSpPr/>
              <p:nvPr/>
            </p:nvGrpSpPr>
            <p:grpSpPr>
              <a:xfrm>
                <a:off x="6809232" y="1494186"/>
                <a:ext cx="1041654" cy="684562"/>
                <a:chOff x="6809232" y="1494186"/>
                <a:chExt cx="1041654" cy="684562"/>
              </a:xfrm>
            </p:grpSpPr>
            <p:sp>
              <p:nvSpPr>
                <p:cNvPr id="3008" name="Google Shape;3008;p38"/>
                <p:cNvSpPr/>
                <p:nvPr/>
              </p:nvSpPr>
              <p:spPr>
                <a:xfrm>
                  <a:off x="7315200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9" name="Google Shape;3009;p38"/>
                <p:cNvSpPr/>
                <p:nvPr/>
              </p:nvSpPr>
              <p:spPr>
                <a:xfrm>
                  <a:off x="7315200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0" name="Google Shape;3010;p38"/>
                <p:cNvSpPr/>
                <p:nvPr/>
              </p:nvSpPr>
              <p:spPr>
                <a:xfrm>
                  <a:off x="7344918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1" name="Google Shape;3011;p38"/>
                <p:cNvSpPr/>
                <p:nvPr/>
              </p:nvSpPr>
              <p:spPr>
                <a:xfrm>
                  <a:off x="7344918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2" name="Google Shape;3012;p38"/>
                <p:cNvSpPr/>
                <p:nvPr/>
              </p:nvSpPr>
              <p:spPr>
                <a:xfrm>
                  <a:off x="7285482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3" name="Google Shape;3013;p38"/>
                <p:cNvSpPr/>
                <p:nvPr/>
              </p:nvSpPr>
              <p:spPr>
                <a:xfrm>
                  <a:off x="7315200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4" name="Google Shape;3014;p38"/>
                <p:cNvSpPr/>
                <p:nvPr/>
              </p:nvSpPr>
              <p:spPr>
                <a:xfrm>
                  <a:off x="734491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5" name="Google Shape;3015;p38"/>
                <p:cNvSpPr/>
                <p:nvPr/>
              </p:nvSpPr>
              <p:spPr>
                <a:xfrm>
                  <a:off x="7285482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6" name="Google Shape;3016;p38"/>
                <p:cNvSpPr/>
                <p:nvPr/>
              </p:nvSpPr>
              <p:spPr>
                <a:xfrm>
                  <a:off x="7285482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7" name="Google Shape;3017;p38"/>
                <p:cNvSpPr/>
                <p:nvPr/>
              </p:nvSpPr>
              <p:spPr>
                <a:xfrm>
                  <a:off x="7315200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8" name="Google Shape;3018;p38"/>
                <p:cNvSpPr/>
                <p:nvPr/>
              </p:nvSpPr>
              <p:spPr>
                <a:xfrm>
                  <a:off x="7344918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9" name="Google Shape;3019;p38"/>
                <p:cNvSpPr/>
                <p:nvPr/>
              </p:nvSpPr>
              <p:spPr>
                <a:xfrm>
                  <a:off x="7285482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0" name="Google Shape;3020;p38"/>
                <p:cNvSpPr/>
                <p:nvPr/>
              </p:nvSpPr>
              <p:spPr>
                <a:xfrm>
                  <a:off x="7315200" y="1672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1" name="Google Shape;3021;p38"/>
                <p:cNvSpPr/>
                <p:nvPr/>
              </p:nvSpPr>
              <p:spPr>
                <a:xfrm>
                  <a:off x="7344918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2" name="Google Shape;3022;p38"/>
                <p:cNvSpPr/>
                <p:nvPr/>
              </p:nvSpPr>
              <p:spPr>
                <a:xfrm>
                  <a:off x="7374731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3" name="Google Shape;3023;p38"/>
                <p:cNvSpPr/>
                <p:nvPr/>
              </p:nvSpPr>
              <p:spPr>
                <a:xfrm>
                  <a:off x="7404544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4" name="Google Shape;3024;p38"/>
                <p:cNvSpPr/>
                <p:nvPr/>
              </p:nvSpPr>
              <p:spPr>
                <a:xfrm>
                  <a:off x="743426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5" name="Google Shape;3025;p38"/>
                <p:cNvSpPr/>
                <p:nvPr/>
              </p:nvSpPr>
              <p:spPr>
                <a:xfrm>
                  <a:off x="7463980" y="191090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6" name="Google Shape;3026;p38"/>
                <p:cNvSpPr/>
                <p:nvPr/>
              </p:nvSpPr>
              <p:spPr>
                <a:xfrm>
                  <a:off x="7493793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7" name="Google Shape;3027;p38"/>
                <p:cNvSpPr/>
                <p:nvPr/>
              </p:nvSpPr>
              <p:spPr>
                <a:xfrm>
                  <a:off x="7583043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8" name="Google Shape;3028;p38"/>
                <p:cNvSpPr/>
                <p:nvPr/>
              </p:nvSpPr>
              <p:spPr>
                <a:xfrm>
                  <a:off x="76723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9" name="Google Shape;3029;p38"/>
                <p:cNvSpPr/>
                <p:nvPr/>
              </p:nvSpPr>
              <p:spPr>
                <a:xfrm>
                  <a:off x="776173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0" name="Google Shape;3030;p38"/>
                <p:cNvSpPr/>
                <p:nvPr/>
              </p:nvSpPr>
              <p:spPr>
                <a:xfrm>
                  <a:off x="7821168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1" name="Google Shape;3031;p38"/>
                <p:cNvSpPr/>
                <p:nvPr/>
              </p:nvSpPr>
              <p:spPr>
                <a:xfrm>
                  <a:off x="7791450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2" name="Google Shape;3032;p38"/>
                <p:cNvSpPr/>
                <p:nvPr/>
              </p:nvSpPr>
              <p:spPr>
                <a:xfrm>
                  <a:off x="7761732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3" name="Google Shape;3033;p38"/>
                <p:cNvSpPr/>
                <p:nvPr/>
              </p:nvSpPr>
              <p:spPr>
                <a:xfrm>
                  <a:off x="7374731" y="161334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4" name="Google Shape;3034;p38"/>
                <p:cNvSpPr/>
                <p:nvPr/>
              </p:nvSpPr>
              <p:spPr>
                <a:xfrm>
                  <a:off x="7404544" y="17621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5" name="Google Shape;3035;p38"/>
                <p:cNvSpPr/>
                <p:nvPr/>
              </p:nvSpPr>
              <p:spPr>
                <a:xfrm rot="10800000">
                  <a:off x="7255668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6" name="Google Shape;3036;p38"/>
                <p:cNvSpPr/>
                <p:nvPr/>
              </p:nvSpPr>
              <p:spPr>
                <a:xfrm>
                  <a:off x="7255668" y="161334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7" name="Google Shape;3037;p38"/>
                <p:cNvSpPr/>
                <p:nvPr/>
              </p:nvSpPr>
              <p:spPr>
                <a:xfrm>
                  <a:off x="7225855" y="17621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8" name="Google Shape;3038;p38"/>
                <p:cNvSpPr/>
                <p:nvPr/>
              </p:nvSpPr>
              <p:spPr>
                <a:xfrm>
                  <a:off x="7285482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9" name="Google Shape;3039;p38"/>
                <p:cNvSpPr/>
                <p:nvPr/>
              </p:nvSpPr>
              <p:spPr>
                <a:xfrm>
                  <a:off x="7493793" y="155371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0" name="Google Shape;3040;p38"/>
                <p:cNvSpPr/>
                <p:nvPr/>
              </p:nvSpPr>
              <p:spPr>
                <a:xfrm>
                  <a:off x="7374731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1" name="Google Shape;3041;p38"/>
                <p:cNvSpPr/>
                <p:nvPr/>
              </p:nvSpPr>
              <p:spPr>
                <a:xfrm>
                  <a:off x="7463980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2" name="Google Shape;3042;p38"/>
                <p:cNvSpPr/>
                <p:nvPr/>
              </p:nvSpPr>
              <p:spPr>
                <a:xfrm>
                  <a:off x="7463980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3" name="Google Shape;3043;p38"/>
                <p:cNvSpPr/>
                <p:nvPr/>
              </p:nvSpPr>
              <p:spPr>
                <a:xfrm>
                  <a:off x="7404544" y="149428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4" name="Google Shape;3044;p38"/>
                <p:cNvSpPr/>
                <p:nvPr/>
              </p:nvSpPr>
              <p:spPr>
                <a:xfrm rot="10800000">
                  <a:off x="7136606" y="155381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5" name="Google Shape;3045;p38"/>
                <p:cNvSpPr/>
                <p:nvPr/>
              </p:nvSpPr>
              <p:spPr>
                <a:xfrm rot="10800000">
                  <a:off x="7255668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6" name="Google Shape;3046;p38"/>
                <p:cNvSpPr/>
                <p:nvPr/>
              </p:nvSpPr>
              <p:spPr>
                <a:xfrm rot="10800000">
                  <a:off x="7166419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7" name="Google Shape;3047;p38"/>
                <p:cNvSpPr/>
                <p:nvPr/>
              </p:nvSpPr>
              <p:spPr>
                <a:xfrm rot="10800000">
                  <a:off x="7166419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8" name="Google Shape;3048;p38"/>
                <p:cNvSpPr/>
                <p:nvPr/>
              </p:nvSpPr>
              <p:spPr>
                <a:xfrm rot="10800000">
                  <a:off x="7196137" y="1494186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9" name="Google Shape;3049;p38"/>
                <p:cNvSpPr/>
                <p:nvPr/>
              </p:nvSpPr>
              <p:spPr>
                <a:xfrm>
                  <a:off x="7315200" y="16133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0" name="Google Shape;3050;p38"/>
                <p:cNvSpPr/>
                <p:nvPr/>
              </p:nvSpPr>
              <p:spPr>
                <a:xfrm>
                  <a:off x="7374731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1" name="Google Shape;3051;p38"/>
                <p:cNvSpPr/>
                <p:nvPr/>
              </p:nvSpPr>
              <p:spPr>
                <a:xfrm>
                  <a:off x="7404544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2" name="Google Shape;3052;p38"/>
                <p:cNvSpPr/>
                <p:nvPr/>
              </p:nvSpPr>
              <p:spPr>
                <a:xfrm>
                  <a:off x="7434262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3" name="Google Shape;3053;p38"/>
                <p:cNvSpPr/>
                <p:nvPr/>
              </p:nvSpPr>
              <p:spPr>
                <a:xfrm>
                  <a:off x="7493793" y="16430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4" name="Google Shape;3054;p38"/>
                <p:cNvSpPr/>
                <p:nvPr/>
              </p:nvSpPr>
              <p:spPr>
                <a:xfrm>
                  <a:off x="7553325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5" name="Google Shape;3055;p38"/>
                <p:cNvSpPr/>
                <p:nvPr/>
              </p:nvSpPr>
              <p:spPr>
                <a:xfrm>
                  <a:off x="7821168" y="16133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6" name="Google Shape;3056;p38"/>
                <p:cNvSpPr/>
                <p:nvPr/>
              </p:nvSpPr>
              <p:spPr>
                <a:xfrm>
                  <a:off x="7791450" y="1672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7" name="Google Shape;3057;p38"/>
                <p:cNvSpPr/>
                <p:nvPr/>
              </p:nvSpPr>
              <p:spPr>
                <a:xfrm>
                  <a:off x="7761732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8" name="Google Shape;3058;p38"/>
                <p:cNvSpPr/>
                <p:nvPr/>
              </p:nvSpPr>
              <p:spPr>
                <a:xfrm>
                  <a:off x="7791450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9" name="Google Shape;3059;p38"/>
                <p:cNvSpPr/>
                <p:nvPr/>
              </p:nvSpPr>
              <p:spPr>
                <a:xfrm>
                  <a:off x="7702105" y="1791842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0" name="Google Shape;3060;p38"/>
                <p:cNvSpPr/>
                <p:nvPr/>
              </p:nvSpPr>
              <p:spPr>
                <a:xfrm>
                  <a:off x="7642669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1" name="Google Shape;3061;p38"/>
                <p:cNvSpPr/>
                <p:nvPr/>
              </p:nvSpPr>
              <p:spPr>
                <a:xfrm>
                  <a:off x="7523607" y="1851469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2" name="Google Shape;3062;p38"/>
                <p:cNvSpPr/>
                <p:nvPr/>
              </p:nvSpPr>
              <p:spPr>
                <a:xfrm>
                  <a:off x="7434262" y="1821655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3" name="Google Shape;3063;p38"/>
                <p:cNvSpPr/>
                <p:nvPr/>
              </p:nvSpPr>
              <p:spPr>
                <a:xfrm>
                  <a:off x="7612856" y="1583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4" name="Google Shape;3064;p38"/>
                <p:cNvSpPr/>
                <p:nvPr/>
              </p:nvSpPr>
              <p:spPr>
                <a:xfrm>
                  <a:off x="7702105" y="155371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5" name="Google Shape;3065;p38"/>
                <p:cNvSpPr/>
                <p:nvPr/>
              </p:nvSpPr>
              <p:spPr>
                <a:xfrm>
                  <a:off x="7255668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6" name="Google Shape;3066;p38"/>
                <p:cNvSpPr/>
                <p:nvPr/>
              </p:nvSpPr>
              <p:spPr>
                <a:xfrm>
                  <a:off x="7374731" y="1881187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7" name="Google Shape;3067;p38"/>
                <p:cNvSpPr/>
                <p:nvPr/>
              </p:nvSpPr>
              <p:spPr>
                <a:xfrm>
                  <a:off x="7285482" y="1881187"/>
                  <a:ext cx="89249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344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345"/>
                      </a:lnTo>
                      <a:lnTo>
                        <a:pt x="29718" y="89345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8" name="Google Shape;3068;p38"/>
                <p:cNvSpPr/>
                <p:nvPr/>
              </p:nvSpPr>
              <p:spPr>
                <a:xfrm>
                  <a:off x="7285482" y="19705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436"/>
                      </a:lnTo>
                      <a:lnTo>
                        <a:pt x="59436" y="59436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9" name="Google Shape;3069;p38"/>
                <p:cNvSpPr/>
                <p:nvPr/>
              </p:nvSpPr>
              <p:spPr>
                <a:xfrm>
                  <a:off x="7285482" y="20597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0" name="Google Shape;3070;p38"/>
                <p:cNvSpPr/>
                <p:nvPr/>
              </p:nvSpPr>
              <p:spPr>
                <a:xfrm>
                  <a:off x="7255668" y="1881187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1" name="Google Shape;3071;p38"/>
                <p:cNvSpPr/>
                <p:nvPr/>
              </p:nvSpPr>
              <p:spPr>
                <a:xfrm>
                  <a:off x="7315200" y="17621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2" name="Google Shape;3072;p38"/>
                <p:cNvSpPr/>
                <p:nvPr/>
              </p:nvSpPr>
              <p:spPr>
                <a:xfrm>
                  <a:off x="7285482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3" name="Google Shape;3073;p38"/>
                <p:cNvSpPr/>
                <p:nvPr/>
              </p:nvSpPr>
              <p:spPr>
                <a:xfrm>
                  <a:off x="7285482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4" name="Google Shape;3074;p38"/>
                <p:cNvSpPr/>
                <p:nvPr/>
              </p:nvSpPr>
              <p:spPr>
                <a:xfrm>
                  <a:off x="7344918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5" name="Google Shape;3075;p38"/>
                <p:cNvSpPr/>
                <p:nvPr/>
              </p:nvSpPr>
              <p:spPr>
                <a:xfrm>
                  <a:off x="7344918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6" name="Google Shape;3076;p38"/>
                <p:cNvSpPr/>
                <p:nvPr/>
              </p:nvSpPr>
              <p:spPr>
                <a:xfrm>
                  <a:off x="7642669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7" name="Google Shape;3077;p38"/>
                <p:cNvSpPr/>
                <p:nvPr/>
              </p:nvSpPr>
              <p:spPr>
                <a:xfrm>
                  <a:off x="758304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8" name="Google Shape;3078;p38"/>
                <p:cNvSpPr/>
                <p:nvPr/>
              </p:nvSpPr>
              <p:spPr>
                <a:xfrm>
                  <a:off x="7553325" y="1762124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9" name="Google Shape;3079;p38"/>
                <p:cNvSpPr/>
                <p:nvPr/>
              </p:nvSpPr>
              <p:spPr>
                <a:xfrm>
                  <a:off x="7553325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0" name="Google Shape;3080;p38"/>
                <p:cNvSpPr/>
                <p:nvPr/>
              </p:nvSpPr>
              <p:spPr>
                <a:xfrm>
                  <a:off x="7583043" y="17025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1" name="Google Shape;3081;p38"/>
                <p:cNvSpPr/>
                <p:nvPr/>
              </p:nvSpPr>
              <p:spPr>
                <a:xfrm>
                  <a:off x="7523607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2" name="Google Shape;3082;p38"/>
                <p:cNvSpPr/>
                <p:nvPr/>
              </p:nvSpPr>
              <p:spPr>
                <a:xfrm>
                  <a:off x="7672387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3" name="Google Shape;3083;p38"/>
                <p:cNvSpPr/>
                <p:nvPr/>
              </p:nvSpPr>
              <p:spPr>
                <a:xfrm>
                  <a:off x="7225855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4" name="Google Shape;3084;p38"/>
                <p:cNvSpPr/>
                <p:nvPr/>
              </p:nvSpPr>
              <p:spPr>
                <a:xfrm>
                  <a:off x="7196137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38"/>
                <p:cNvSpPr/>
                <p:nvPr/>
              </p:nvSpPr>
              <p:spPr>
                <a:xfrm>
                  <a:off x="7166419" y="191090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38"/>
                <p:cNvSpPr/>
                <p:nvPr/>
              </p:nvSpPr>
              <p:spPr>
                <a:xfrm>
                  <a:off x="7077075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38"/>
                <p:cNvSpPr/>
                <p:nvPr/>
              </p:nvSpPr>
              <p:spPr>
                <a:xfrm>
                  <a:off x="6987730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38"/>
                <p:cNvSpPr/>
                <p:nvPr/>
              </p:nvSpPr>
              <p:spPr>
                <a:xfrm>
                  <a:off x="6898481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38"/>
                <p:cNvSpPr/>
                <p:nvPr/>
              </p:nvSpPr>
              <p:spPr>
                <a:xfrm>
                  <a:off x="6838950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38"/>
                <p:cNvSpPr/>
                <p:nvPr/>
              </p:nvSpPr>
              <p:spPr>
                <a:xfrm>
                  <a:off x="680923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38"/>
                <p:cNvSpPr/>
                <p:nvPr/>
              </p:nvSpPr>
              <p:spPr>
                <a:xfrm>
                  <a:off x="6838950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2" name="Google Shape;3092;p38"/>
                <p:cNvSpPr/>
                <p:nvPr/>
              </p:nvSpPr>
              <p:spPr>
                <a:xfrm>
                  <a:off x="6868668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38"/>
                <p:cNvSpPr/>
                <p:nvPr/>
              </p:nvSpPr>
              <p:spPr>
                <a:xfrm>
                  <a:off x="7225855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38"/>
                <p:cNvSpPr/>
                <p:nvPr/>
              </p:nvSpPr>
              <p:spPr>
                <a:xfrm>
                  <a:off x="7166419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5" name="Google Shape;3095;p38"/>
                <p:cNvSpPr/>
                <p:nvPr/>
              </p:nvSpPr>
              <p:spPr>
                <a:xfrm>
                  <a:off x="7106793" y="16430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6" name="Google Shape;3096;p38"/>
                <p:cNvSpPr/>
                <p:nvPr/>
              </p:nvSpPr>
              <p:spPr>
                <a:xfrm>
                  <a:off x="7047357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38"/>
                <p:cNvSpPr/>
                <p:nvPr/>
              </p:nvSpPr>
              <p:spPr>
                <a:xfrm>
                  <a:off x="6809232" y="16133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38"/>
                <p:cNvSpPr/>
                <p:nvPr/>
              </p:nvSpPr>
              <p:spPr>
                <a:xfrm>
                  <a:off x="6838950" y="1672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38"/>
                <p:cNvSpPr/>
                <p:nvPr/>
              </p:nvSpPr>
              <p:spPr>
                <a:xfrm>
                  <a:off x="6868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38"/>
                <p:cNvSpPr/>
                <p:nvPr/>
              </p:nvSpPr>
              <p:spPr>
                <a:xfrm>
                  <a:off x="6838950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1" name="Google Shape;3101;p38"/>
                <p:cNvSpPr/>
                <p:nvPr/>
              </p:nvSpPr>
              <p:spPr>
                <a:xfrm>
                  <a:off x="6898481" y="1791842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2" name="Google Shape;3102;p38"/>
                <p:cNvSpPr/>
                <p:nvPr/>
              </p:nvSpPr>
              <p:spPr>
                <a:xfrm>
                  <a:off x="6958012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3" name="Google Shape;3103;p38"/>
                <p:cNvSpPr/>
                <p:nvPr/>
              </p:nvSpPr>
              <p:spPr>
                <a:xfrm>
                  <a:off x="7017543" y="1851469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4" name="Google Shape;3104;p38"/>
                <p:cNvSpPr/>
                <p:nvPr/>
              </p:nvSpPr>
              <p:spPr>
                <a:xfrm>
                  <a:off x="7136606" y="1821655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5" name="Google Shape;3105;p38"/>
                <p:cNvSpPr/>
                <p:nvPr/>
              </p:nvSpPr>
              <p:spPr>
                <a:xfrm>
                  <a:off x="6958012" y="1583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6" name="Google Shape;3106;p38"/>
                <p:cNvSpPr/>
                <p:nvPr/>
              </p:nvSpPr>
              <p:spPr>
                <a:xfrm>
                  <a:off x="6868668" y="155371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7" name="Google Shape;3107;p38"/>
                <p:cNvSpPr/>
                <p:nvPr/>
              </p:nvSpPr>
              <p:spPr>
                <a:xfrm>
                  <a:off x="6987730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8" name="Google Shape;3108;p38"/>
                <p:cNvSpPr/>
                <p:nvPr/>
              </p:nvSpPr>
              <p:spPr>
                <a:xfrm>
                  <a:off x="701754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9" name="Google Shape;3109;p38"/>
                <p:cNvSpPr/>
                <p:nvPr/>
              </p:nvSpPr>
              <p:spPr>
                <a:xfrm>
                  <a:off x="6987730" y="1762124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0" name="Google Shape;3110;p38"/>
                <p:cNvSpPr/>
                <p:nvPr/>
              </p:nvSpPr>
              <p:spPr>
                <a:xfrm>
                  <a:off x="7077075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1" name="Google Shape;3111;p38"/>
                <p:cNvSpPr/>
                <p:nvPr/>
              </p:nvSpPr>
              <p:spPr>
                <a:xfrm rot="10800000">
                  <a:off x="7017543" y="17025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38"/>
                <p:cNvSpPr/>
                <p:nvPr/>
              </p:nvSpPr>
              <p:spPr>
                <a:xfrm>
                  <a:off x="7106793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3" name="Google Shape;3113;p38"/>
                <p:cNvSpPr/>
                <p:nvPr/>
              </p:nvSpPr>
              <p:spPr>
                <a:xfrm>
                  <a:off x="6958012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4" name="Google Shape;3114;p38"/>
                <p:cNvSpPr/>
                <p:nvPr/>
              </p:nvSpPr>
              <p:spPr>
                <a:xfrm>
                  <a:off x="6838854" y="1583816"/>
                  <a:ext cx="416623" cy="26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23" h="267747" extrusionOk="0">
                      <a:moveTo>
                        <a:pt x="387001" y="148590"/>
                      </a:moveTo>
                      <a:lnTo>
                        <a:pt x="387001" y="118872"/>
                      </a:lnTo>
                      <a:lnTo>
                        <a:pt x="327470" y="118872"/>
                      </a:lnTo>
                      <a:lnTo>
                        <a:pt x="327470" y="89154"/>
                      </a:lnTo>
                      <a:lnTo>
                        <a:pt x="267938" y="89154"/>
                      </a:lnTo>
                      <a:lnTo>
                        <a:pt x="267938" y="59436"/>
                      </a:lnTo>
                      <a:lnTo>
                        <a:pt x="208407" y="59436"/>
                      </a:lnTo>
                      <a:lnTo>
                        <a:pt x="208407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148781"/>
                      </a:lnTo>
                      <a:lnTo>
                        <a:pt x="59436" y="148781"/>
                      </a:lnTo>
                      <a:lnTo>
                        <a:pt x="59436" y="208312"/>
                      </a:lnTo>
                      <a:lnTo>
                        <a:pt x="118967" y="208312"/>
                      </a:lnTo>
                      <a:lnTo>
                        <a:pt x="118967" y="238030"/>
                      </a:lnTo>
                      <a:lnTo>
                        <a:pt x="178499" y="238030"/>
                      </a:lnTo>
                      <a:lnTo>
                        <a:pt x="178499" y="267748"/>
                      </a:lnTo>
                      <a:lnTo>
                        <a:pt x="297561" y="267748"/>
                      </a:lnTo>
                      <a:lnTo>
                        <a:pt x="297561" y="238030"/>
                      </a:lnTo>
                      <a:lnTo>
                        <a:pt x="386905" y="238030"/>
                      </a:lnTo>
                      <a:lnTo>
                        <a:pt x="386905" y="178499"/>
                      </a:lnTo>
                      <a:lnTo>
                        <a:pt x="416624" y="178499"/>
                      </a:lnTo>
                      <a:lnTo>
                        <a:pt x="416624" y="148781"/>
                      </a:lnTo>
                      <a:lnTo>
                        <a:pt x="386905" y="148781"/>
                      </a:lnTo>
                      <a:close/>
                      <a:moveTo>
                        <a:pt x="297656" y="178308"/>
                      </a:moveTo>
                      <a:lnTo>
                        <a:pt x="267938" y="178308"/>
                      </a:lnTo>
                      <a:lnTo>
                        <a:pt x="267938" y="208026"/>
                      </a:lnTo>
                      <a:lnTo>
                        <a:pt x="148876" y="208026"/>
                      </a:lnTo>
                      <a:lnTo>
                        <a:pt x="148876" y="178308"/>
                      </a:lnTo>
                      <a:lnTo>
                        <a:pt x="119158" y="178308"/>
                      </a:lnTo>
                      <a:lnTo>
                        <a:pt x="119158" y="148590"/>
                      </a:lnTo>
                      <a:lnTo>
                        <a:pt x="148876" y="148590"/>
                      </a:lnTo>
                      <a:lnTo>
                        <a:pt x="148876" y="118872"/>
                      </a:lnTo>
                      <a:lnTo>
                        <a:pt x="178594" y="118872"/>
                      </a:lnTo>
                      <a:lnTo>
                        <a:pt x="178594" y="89154"/>
                      </a:lnTo>
                      <a:lnTo>
                        <a:pt x="238125" y="89154"/>
                      </a:lnTo>
                      <a:lnTo>
                        <a:pt x="238125" y="118872"/>
                      </a:lnTo>
                      <a:lnTo>
                        <a:pt x="267843" y="118872"/>
                      </a:lnTo>
                      <a:lnTo>
                        <a:pt x="267843" y="148590"/>
                      </a:lnTo>
                      <a:lnTo>
                        <a:pt x="297561" y="148590"/>
                      </a:lnTo>
                      <a:lnTo>
                        <a:pt x="297561" y="1783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38"/>
                <p:cNvSpPr/>
                <p:nvPr/>
              </p:nvSpPr>
              <p:spPr>
                <a:xfrm>
                  <a:off x="6838950" y="1821655"/>
                  <a:ext cx="386905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05" h="148875" extrusionOk="0">
                      <a:moveTo>
                        <a:pt x="386905" y="29813"/>
                      </a:moveTo>
                      <a:lnTo>
                        <a:pt x="386905" y="59531"/>
                      </a:lnTo>
                      <a:lnTo>
                        <a:pt x="357188" y="59531"/>
                      </a:lnTo>
                      <a:lnTo>
                        <a:pt x="357188" y="89249"/>
                      </a:lnTo>
                      <a:lnTo>
                        <a:pt x="327470" y="89249"/>
                      </a:lnTo>
                      <a:lnTo>
                        <a:pt x="327470" y="119063"/>
                      </a:lnTo>
                      <a:lnTo>
                        <a:pt x="238125" y="119063"/>
                      </a:lnTo>
                      <a:lnTo>
                        <a:pt x="238125" y="148876"/>
                      </a:lnTo>
                      <a:lnTo>
                        <a:pt x="148780" y="148876"/>
                      </a:lnTo>
                      <a:lnTo>
                        <a:pt x="148780" y="119063"/>
                      </a:lnTo>
                      <a:lnTo>
                        <a:pt x="59531" y="119063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97656" y="59531"/>
                      </a:lnTo>
                      <a:lnTo>
                        <a:pt x="297656" y="29813"/>
                      </a:lnTo>
                      <a:lnTo>
                        <a:pt x="386905" y="2981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38"/>
                <p:cNvSpPr/>
                <p:nvPr/>
              </p:nvSpPr>
              <p:spPr>
                <a:xfrm>
                  <a:off x="6898481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38"/>
                <p:cNvSpPr/>
                <p:nvPr/>
              </p:nvSpPr>
              <p:spPr>
                <a:xfrm>
                  <a:off x="7434262" y="1821655"/>
                  <a:ext cx="386905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05" h="148875" extrusionOk="0">
                      <a:moveTo>
                        <a:pt x="386905" y="59531"/>
                      </a:moveTo>
                      <a:lnTo>
                        <a:pt x="386905" y="89249"/>
                      </a:lnTo>
                      <a:lnTo>
                        <a:pt x="327470" y="89249"/>
                      </a:lnTo>
                      <a:lnTo>
                        <a:pt x="327470" y="119063"/>
                      </a:lnTo>
                      <a:lnTo>
                        <a:pt x="238125" y="119063"/>
                      </a:lnTo>
                      <a:lnTo>
                        <a:pt x="238125" y="148876"/>
                      </a:lnTo>
                      <a:lnTo>
                        <a:pt x="148780" y="148876"/>
                      </a:lnTo>
                      <a:lnTo>
                        <a:pt x="148780" y="119063"/>
                      </a:lnTo>
                      <a:lnTo>
                        <a:pt x="59531" y="119063"/>
                      </a:lnTo>
                      <a:lnTo>
                        <a:pt x="59531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29813"/>
                      </a:lnTo>
                      <a:lnTo>
                        <a:pt x="89345" y="29813"/>
                      </a:lnTo>
                      <a:lnTo>
                        <a:pt x="89345" y="59531"/>
                      </a:lnTo>
                      <a:lnTo>
                        <a:pt x="208407" y="59531"/>
                      </a:lnTo>
                      <a:lnTo>
                        <a:pt x="208407" y="29813"/>
                      </a:lnTo>
                      <a:lnTo>
                        <a:pt x="267843" y="29813"/>
                      </a:lnTo>
                      <a:lnTo>
                        <a:pt x="267843" y="0"/>
                      </a:lnTo>
                      <a:lnTo>
                        <a:pt x="327470" y="0"/>
                      </a:lnTo>
                      <a:lnTo>
                        <a:pt x="327470" y="29813"/>
                      </a:lnTo>
                      <a:lnTo>
                        <a:pt x="357188" y="29813"/>
                      </a:lnTo>
                      <a:lnTo>
                        <a:pt x="357188" y="59531"/>
                      </a:lnTo>
                      <a:lnTo>
                        <a:pt x="386905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8" name="Google Shape;3118;p38"/>
                <p:cNvSpPr/>
                <p:nvPr/>
              </p:nvSpPr>
              <p:spPr>
                <a:xfrm>
                  <a:off x="7404449" y="1583626"/>
                  <a:ext cx="416623" cy="267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23" h="267557" extrusionOk="0">
                      <a:moveTo>
                        <a:pt x="387001" y="29718"/>
                      </a:moveTo>
                      <a:lnTo>
                        <a:pt x="387001" y="0"/>
                      </a:lnTo>
                      <a:lnTo>
                        <a:pt x="297656" y="0"/>
                      </a:lnTo>
                      <a:lnTo>
                        <a:pt x="297656" y="29718"/>
                      </a:lnTo>
                      <a:lnTo>
                        <a:pt x="208312" y="29718"/>
                      </a:lnTo>
                      <a:lnTo>
                        <a:pt x="208312" y="59436"/>
                      </a:lnTo>
                      <a:lnTo>
                        <a:pt x="148780" y="59436"/>
                      </a:lnTo>
                      <a:lnTo>
                        <a:pt x="148780" y="89154"/>
                      </a:lnTo>
                      <a:lnTo>
                        <a:pt x="89249" y="89154"/>
                      </a:lnTo>
                      <a:lnTo>
                        <a:pt x="89249" y="118872"/>
                      </a:lnTo>
                      <a:lnTo>
                        <a:pt x="29718" y="118872"/>
                      </a:lnTo>
                      <a:lnTo>
                        <a:pt x="29718" y="148590"/>
                      </a:lnTo>
                      <a:lnTo>
                        <a:pt x="0" y="148590"/>
                      </a:lnTo>
                      <a:lnTo>
                        <a:pt x="0" y="178308"/>
                      </a:lnTo>
                      <a:lnTo>
                        <a:pt x="29718" y="178308"/>
                      </a:lnTo>
                      <a:lnTo>
                        <a:pt x="29718" y="237839"/>
                      </a:lnTo>
                      <a:lnTo>
                        <a:pt x="119063" y="237839"/>
                      </a:lnTo>
                      <a:lnTo>
                        <a:pt x="119063" y="267557"/>
                      </a:lnTo>
                      <a:lnTo>
                        <a:pt x="238125" y="267557"/>
                      </a:lnTo>
                      <a:lnTo>
                        <a:pt x="238125" y="237839"/>
                      </a:lnTo>
                      <a:lnTo>
                        <a:pt x="297656" y="237839"/>
                      </a:lnTo>
                      <a:lnTo>
                        <a:pt x="297656" y="208121"/>
                      </a:lnTo>
                      <a:lnTo>
                        <a:pt x="357188" y="208121"/>
                      </a:lnTo>
                      <a:lnTo>
                        <a:pt x="357188" y="148590"/>
                      </a:lnTo>
                      <a:lnTo>
                        <a:pt x="386905" y="148590"/>
                      </a:lnTo>
                      <a:lnTo>
                        <a:pt x="386905" y="89059"/>
                      </a:lnTo>
                      <a:lnTo>
                        <a:pt x="416623" y="89059"/>
                      </a:lnTo>
                      <a:lnTo>
                        <a:pt x="416623" y="29528"/>
                      </a:lnTo>
                      <a:lnTo>
                        <a:pt x="386905" y="29528"/>
                      </a:lnTo>
                      <a:close/>
                      <a:moveTo>
                        <a:pt x="297656" y="178499"/>
                      </a:moveTo>
                      <a:lnTo>
                        <a:pt x="267938" y="178499"/>
                      </a:lnTo>
                      <a:lnTo>
                        <a:pt x="267938" y="208216"/>
                      </a:lnTo>
                      <a:lnTo>
                        <a:pt x="148876" y="208216"/>
                      </a:lnTo>
                      <a:lnTo>
                        <a:pt x="148876" y="178499"/>
                      </a:lnTo>
                      <a:lnTo>
                        <a:pt x="119158" y="178499"/>
                      </a:lnTo>
                      <a:lnTo>
                        <a:pt x="119158" y="148781"/>
                      </a:lnTo>
                      <a:lnTo>
                        <a:pt x="148876" y="148781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344"/>
                      </a:lnTo>
                      <a:lnTo>
                        <a:pt x="238125" y="89344"/>
                      </a:lnTo>
                      <a:lnTo>
                        <a:pt x="238125" y="119063"/>
                      </a:lnTo>
                      <a:lnTo>
                        <a:pt x="267843" y="119063"/>
                      </a:lnTo>
                      <a:lnTo>
                        <a:pt x="267843" y="148781"/>
                      </a:lnTo>
                      <a:lnTo>
                        <a:pt x="297561" y="148781"/>
                      </a:lnTo>
                      <a:lnTo>
                        <a:pt x="297561" y="1784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38"/>
                <p:cNvSpPr/>
                <p:nvPr/>
              </p:nvSpPr>
              <p:spPr>
                <a:xfrm>
                  <a:off x="7731918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38"/>
                <p:cNvSpPr/>
                <p:nvPr/>
              </p:nvSpPr>
              <p:spPr>
                <a:xfrm>
                  <a:off x="7285482" y="15537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1" name="Google Shape;3121;p38"/>
                <p:cNvSpPr/>
                <p:nvPr/>
              </p:nvSpPr>
              <p:spPr>
                <a:xfrm>
                  <a:off x="7285482" y="16133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59436" y="89249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89249"/>
                      </a:lnTo>
                      <a:lnTo>
                        <a:pt x="0" y="89249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2" name="Google Shape;3122;p38"/>
                <p:cNvSpPr/>
                <p:nvPr/>
              </p:nvSpPr>
              <p:spPr>
                <a:xfrm>
                  <a:off x="7344918" y="15537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38"/>
                <p:cNvSpPr/>
                <p:nvPr/>
              </p:nvSpPr>
              <p:spPr>
                <a:xfrm>
                  <a:off x="7612856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4" name="Google Shape;3124;p38"/>
                <p:cNvSpPr/>
                <p:nvPr/>
              </p:nvSpPr>
              <p:spPr>
                <a:xfrm>
                  <a:off x="7047357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5" name="Google Shape;3125;p38"/>
                <p:cNvSpPr/>
                <p:nvPr/>
              </p:nvSpPr>
              <p:spPr>
                <a:xfrm>
                  <a:off x="7642669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38"/>
                <p:cNvSpPr/>
                <p:nvPr/>
              </p:nvSpPr>
              <p:spPr>
                <a:xfrm>
                  <a:off x="7077075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38"/>
                <p:cNvSpPr/>
                <p:nvPr/>
              </p:nvSpPr>
              <p:spPr>
                <a:xfrm>
                  <a:off x="6987730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38"/>
                <p:cNvSpPr/>
                <p:nvPr/>
              </p:nvSpPr>
              <p:spPr>
                <a:xfrm>
                  <a:off x="7553325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38"/>
                <p:cNvSpPr/>
                <p:nvPr/>
              </p:nvSpPr>
              <p:spPr>
                <a:xfrm>
                  <a:off x="7434262" y="1851469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0" name="Google Shape;3130;p38"/>
                <p:cNvSpPr/>
                <p:nvPr/>
              </p:nvSpPr>
              <p:spPr>
                <a:xfrm>
                  <a:off x="7136606" y="1851469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38"/>
                <p:cNvSpPr/>
                <p:nvPr/>
              </p:nvSpPr>
              <p:spPr>
                <a:xfrm>
                  <a:off x="75533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38"/>
                <p:cNvSpPr/>
                <p:nvPr/>
              </p:nvSpPr>
              <p:spPr>
                <a:xfrm>
                  <a:off x="7017543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3" name="Google Shape;3133;p38"/>
                <p:cNvSpPr/>
                <p:nvPr/>
              </p:nvSpPr>
              <p:spPr>
                <a:xfrm>
                  <a:off x="7642669" y="1851469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4" name="Google Shape;3134;p38"/>
                <p:cNvSpPr/>
                <p:nvPr/>
              </p:nvSpPr>
              <p:spPr>
                <a:xfrm>
                  <a:off x="6958012" y="1851469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5" name="Google Shape;3135;p38"/>
                <p:cNvSpPr/>
                <p:nvPr/>
              </p:nvSpPr>
              <p:spPr>
                <a:xfrm>
                  <a:off x="7702105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6" name="Google Shape;3136;p38"/>
                <p:cNvSpPr/>
                <p:nvPr/>
              </p:nvSpPr>
              <p:spPr>
                <a:xfrm>
                  <a:off x="6898481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7" name="Google Shape;3137;p38"/>
                <p:cNvSpPr/>
                <p:nvPr/>
              </p:nvSpPr>
              <p:spPr>
                <a:xfrm>
                  <a:off x="7761732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8" name="Google Shape;3138;p38"/>
                <p:cNvSpPr/>
                <p:nvPr/>
              </p:nvSpPr>
              <p:spPr>
                <a:xfrm>
                  <a:off x="6868668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9" name="Google Shape;3139;p38"/>
                <p:cNvSpPr/>
                <p:nvPr/>
              </p:nvSpPr>
              <p:spPr>
                <a:xfrm>
                  <a:off x="7731918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0" name="Google Shape;3140;p38"/>
                <p:cNvSpPr/>
                <p:nvPr/>
              </p:nvSpPr>
              <p:spPr>
                <a:xfrm>
                  <a:off x="6898481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1" name="Google Shape;3141;p38"/>
                <p:cNvSpPr/>
                <p:nvPr/>
              </p:nvSpPr>
              <p:spPr>
                <a:xfrm>
                  <a:off x="7672387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2" name="Google Shape;3142;p38"/>
                <p:cNvSpPr/>
                <p:nvPr/>
              </p:nvSpPr>
              <p:spPr>
                <a:xfrm>
                  <a:off x="695801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3" name="Google Shape;3143;p38"/>
                <p:cNvSpPr/>
                <p:nvPr/>
              </p:nvSpPr>
              <p:spPr>
                <a:xfrm>
                  <a:off x="7463980" y="1881187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4" name="Google Shape;3144;p38"/>
                <p:cNvSpPr/>
                <p:nvPr/>
              </p:nvSpPr>
              <p:spPr>
                <a:xfrm>
                  <a:off x="7136606" y="1881187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5" name="Google Shape;3145;p38"/>
                <p:cNvSpPr/>
                <p:nvPr/>
              </p:nvSpPr>
              <p:spPr>
                <a:xfrm>
                  <a:off x="7493793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6" name="Google Shape;3146;p38"/>
                <p:cNvSpPr/>
                <p:nvPr/>
              </p:nvSpPr>
              <p:spPr>
                <a:xfrm>
                  <a:off x="7106793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7" name="Google Shape;3147;p38"/>
                <p:cNvSpPr/>
                <p:nvPr/>
              </p:nvSpPr>
              <p:spPr>
                <a:xfrm>
                  <a:off x="7583043" y="1940718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8" name="Google Shape;3148;p38"/>
                <p:cNvSpPr/>
                <p:nvPr/>
              </p:nvSpPr>
              <p:spPr>
                <a:xfrm>
                  <a:off x="7017543" y="1940718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9" name="Google Shape;3149;p38"/>
                <p:cNvSpPr/>
                <p:nvPr/>
              </p:nvSpPr>
              <p:spPr>
                <a:xfrm>
                  <a:off x="710679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0" name="Google Shape;3150;p38"/>
                <p:cNvSpPr/>
                <p:nvPr/>
              </p:nvSpPr>
              <p:spPr>
                <a:xfrm>
                  <a:off x="749379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1" name="Google Shape;3151;p38"/>
                <p:cNvSpPr/>
                <p:nvPr/>
              </p:nvSpPr>
              <p:spPr>
                <a:xfrm rot="10800000">
                  <a:off x="7196137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2" name="Google Shape;3152;p38"/>
                <p:cNvSpPr/>
                <p:nvPr/>
              </p:nvSpPr>
              <p:spPr>
                <a:xfrm rot="10800000">
                  <a:off x="7434262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3" name="Google Shape;3153;p38"/>
                <p:cNvSpPr/>
                <p:nvPr/>
              </p:nvSpPr>
              <p:spPr>
                <a:xfrm>
                  <a:off x="7077075" y="16430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4" name="Google Shape;3154;p38"/>
                <p:cNvSpPr/>
                <p:nvPr/>
              </p:nvSpPr>
              <p:spPr>
                <a:xfrm>
                  <a:off x="7553325" y="16430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5" name="Google Shape;3155;p38"/>
                <p:cNvSpPr/>
                <p:nvPr/>
              </p:nvSpPr>
              <p:spPr>
                <a:xfrm>
                  <a:off x="6928294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6" name="Google Shape;3156;p38"/>
                <p:cNvSpPr/>
                <p:nvPr/>
              </p:nvSpPr>
              <p:spPr>
                <a:xfrm>
                  <a:off x="7702105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7" name="Google Shape;3157;p38"/>
                <p:cNvSpPr/>
                <p:nvPr/>
              </p:nvSpPr>
              <p:spPr>
                <a:xfrm>
                  <a:off x="6987730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8" name="Google Shape;3158;p38"/>
                <p:cNvSpPr/>
                <p:nvPr/>
              </p:nvSpPr>
              <p:spPr>
                <a:xfrm>
                  <a:off x="7612856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9" name="Google Shape;3159;p38"/>
                <p:cNvSpPr/>
                <p:nvPr/>
              </p:nvSpPr>
              <p:spPr>
                <a:xfrm>
                  <a:off x="7255668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0" name="Google Shape;3160;p38"/>
                <p:cNvSpPr/>
                <p:nvPr/>
              </p:nvSpPr>
              <p:spPr>
                <a:xfrm>
                  <a:off x="7374731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1" name="Google Shape;3161;p38"/>
                <p:cNvSpPr/>
                <p:nvPr/>
              </p:nvSpPr>
              <p:spPr>
                <a:xfrm>
                  <a:off x="7404544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2" name="Google Shape;3162;p38"/>
                <p:cNvSpPr/>
                <p:nvPr/>
              </p:nvSpPr>
              <p:spPr>
                <a:xfrm>
                  <a:off x="7255668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3" name="Google Shape;3163;p38"/>
                <p:cNvSpPr/>
                <p:nvPr/>
              </p:nvSpPr>
              <p:spPr>
                <a:xfrm>
                  <a:off x="7225855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4" name="Google Shape;3164;p38"/>
                <p:cNvSpPr/>
                <p:nvPr/>
              </p:nvSpPr>
              <p:spPr>
                <a:xfrm>
                  <a:off x="7374731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5" name="Google Shape;3165;p38"/>
                <p:cNvSpPr/>
                <p:nvPr/>
              </p:nvSpPr>
              <p:spPr>
                <a:xfrm>
                  <a:off x="7344918" y="1762124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6" name="Google Shape;3166;p38"/>
                <p:cNvSpPr/>
                <p:nvPr/>
              </p:nvSpPr>
              <p:spPr>
                <a:xfrm>
                  <a:off x="7255668" y="1762124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7" name="Google Shape;3167;p38"/>
                <p:cNvSpPr/>
                <p:nvPr/>
              </p:nvSpPr>
              <p:spPr>
                <a:xfrm>
                  <a:off x="7315200" y="17025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8" name="Google Shape;3168;p38"/>
                <p:cNvSpPr/>
                <p:nvPr/>
              </p:nvSpPr>
              <p:spPr>
                <a:xfrm>
                  <a:off x="7315200" y="1821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9" name="Google Shape;3169;p38"/>
                <p:cNvSpPr/>
                <p:nvPr/>
              </p:nvSpPr>
              <p:spPr>
                <a:xfrm>
                  <a:off x="7255668" y="1762124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0" name="Google Shape;3170;p38"/>
                <p:cNvSpPr/>
                <p:nvPr/>
              </p:nvSpPr>
              <p:spPr>
                <a:xfrm>
                  <a:off x="7374731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1" name="Google Shape;3171;p38"/>
                <p:cNvSpPr/>
                <p:nvPr/>
              </p:nvSpPr>
              <p:spPr>
                <a:xfrm>
                  <a:off x="7315200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2" name="Google Shape;3172;p38"/>
                <p:cNvSpPr/>
                <p:nvPr/>
              </p:nvSpPr>
              <p:spPr>
                <a:xfrm>
                  <a:off x="7315200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3" name="Google Shape;3173;p38"/>
                <p:cNvSpPr/>
                <p:nvPr/>
              </p:nvSpPr>
              <p:spPr>
                <a:xfrm>
                  <a:off x="7285482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4" name="Google Shape;3174;p38"/>
                <p:cNvSpPr/>
                <p:nvPr/>
              </p:nvSpPr>
              <p:spPr>
                <a:xfrm>
                  <a:off x="7344918" y="1762124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5" name="Google Shape;3175;p38"/>
                <p:cNvSpPr/>
                <p:nvPr/>
              </p:nvSpPr>
              <p:spPr>
                <a:xfrm>
                  <a:off x="728548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6" name="Google Shape;3176;p38"/>
                <p:cNvSpPr/>
                <p:nvPr/>
              </p:nvSpPr>
              <p:spPr>
                <a:xfrm>
                  <a:off x="7285482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7" name="Google Shape;3177;p38"/>
                <p:cNvSpPr/>
                <p:nvPr/>
              </p:nvSpPr>
              <p:spPr>
                <a:xfrm>
                  <a:off x="7285482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8" name="Google Shape;3178;p38"/>
                <p:cNvSpPr/>
                <p:nvPr/>
              </p:nvSpPr>
              <p:spPr>
                <a:xfrm>
                  <a:off x="7344918" y="16133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9" name="Google Shape;3179;p38"/>
                <p:cNvSpPr/>
                <p:nvPr/>
              </p:nvSpPr>
              <p:spPr>
                <a:xfrm>
                  <a:off x="7285482" y="16133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0" name="Google Shape;3180;p38"/>
                <p:cNvSpPr/>
                <p:nvPr/>
              </p:nvSpPr>
              <p:spPr>
                <a:xfrm>
                  <a:off x="7315200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1" name="Google Shape;3181;p38"/>
                <p:cNvSpPr/>
                <p:nvPr/>
              </p:nvSpPr>
              <p:spPr>
                <a:xfrm>
                  <a:off x="7344918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38"/>
                <p:cNvSpPr/>
                <p:nvPr/>
              </p:nvSpPr>
              <p:spPr>
                <a:xfrm>
                  <a:off x="7344918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3" name="Google Shape;3183;p38"/>
              <p:cNvGrpSpPr/>
              <p:nvPr/>
            </p:nvGrpSpPr>
            <p:grpSpPr>
              <a:xfrm>
                <a:off x="7077075" y="2536030"/>
                <a:ext cx="505968" cy="505968"/>
                <a:chOff x="7077075" y="2536030"/>
                <a:chExt cx="505968" cy="505968"/>
              </a:xfrm>
            </p:grpSpPr>
            <p:sp>
              <p:nvSpPr>
                <p:cNvPr id="3184" name="Google Shape;3184;p38"/>
                <p:cNvSpPr/>
                <p:nvPr/>
              </p:nvSpPr>
              <p:spPr>
                <a:xfrm>
                  <a:off x="7285482" y="268490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38"/>
                <p:cNvSpPr/>
                <p:nvPr/>
              </p:nvSpPr>
              <p:spPr>
                <a:xfrm>
                  <a:off x="7285482" y="2863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6" name="Google Shape;3186;p38"/>
                <p:cNvSpPr/>
                <p:nvPr/>
              </p:nvSpPr>
              <p:spPr>
                <a:xfrm>
                  <a:off x="7255668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7" name="Google Shape;3187;p38"/>
                <p:cNvSpPr/>
                <p:nvPr/>
              </p:nvSpPr>
              <p:spPr>
                <a:xfrm>
                  <a:off x="7225855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8" name="Google Shape;3188;p38"/>
                <p:cNvSpPr/>
                <p:nvPr/>
              </p:nvSpPr>
              <p:spPr>
                <a:xfrm>
                  <a:off x="7404544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38"/>
                <p:cNvSpPr/>
                <p:nvPr/>
              </p:nvSpPr>
              <p:spPr>
                <a:xfrm>
                  <a:off x="7434262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0" name="Google Shape;3190;p38"/>
                <p:cNvSpPr/>
                <p:nvPr/>
              </p:nvSpPr>
              <p:spPr>
                <a:xfrm>
                  <a:off x="7196137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1" name="Google Shape;3191;p38"/>
                <p:cNvSpPr/>
                <p:nvPr/>
              </p:nvSpPr>
              <p:spPr>
                <a:xfrm>
                  <a:off x="7404544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2" name="Google Shape;3192;p38"/>
                <p:cNvSpPr/>
                <p:nvPr/>
              </p:nvSpPr>
              <p:spPr>
                <a:xfrm>
                  <a:off x="722585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38"/>
                <p:cNvSpPr/>
                <p:nvPr/>
              </p:nvSpPr>
              <p:spPr>
                <a:xfrm>
                  <a:off x="7255668" y="2536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4" name="Google Shape;3194;p38"/>
                <p:cNvSpPr/>
                <p:nvPr/>
              </p:nvSpPr>
              <p:spPr>
                <a:xfrm>
                  <a:off x="7404544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38"/>
                <p:cNvSpPr/>
                <p:nvPr/>
              </p:nvSpPr>
              <p:spPr>
                <a:xfrm>
                  <a:off x="7404544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6" name="Google Shape;3196;p38"/>
                <p:cNvSpPr/>
                <p:nvPr/>
              </p:nvSpPr>
              <p:spPr>
                <a:xfrm>
                  <a:off x="7434262" y="2893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7" name="Google Shape;3197;p38"/>
                <p:cNvSpPr/>
                <p:nvPr/>
              </p:nvSpPr>
              <p:spPr>
                <a:xfrm>
                  <a:off x="7434262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8" name="Google Shape;3198;p38"/>
                <p:cNvSpPr/>
                <p:nvPr/>
              </p:nvSpPr>
              <p:spPr>
                <a:xfrm>
                  <a:off x="7493793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9" name="Google Shape;3199;p38"/>
                <p:cNvSpPr/>
                <p:nvPr/>
              </p:nvSpPr>
              <p:spPr>
                <a:xfrm>
                  <a:off x="7493793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38"/>
                <p:cNvSpPr/>
                <p:nvPr/>
              </p:nvSpPr>
              <p:spPr>
                <a:xfrm>
                  <a:off x="7553325" y="2714624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1" name="Google Shape;3201;p38"/>
                <p:cNvSpPr/>
                <p:nvPr/>
              </p:nvSpPr>
              <p:spPr>
                <a:xfrm>
                  <a:off x="7225855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2" name="Google Shape;3202;p38"/>
                <p:cNvSpPr/>
                <p:nvPr/>
              </p:nvSpPr>
              <p:spPr>
                <a:xfrm>
                  <a:off x="7225855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3" name="Google Shape;3203;p38"/>
                <p:cNvSpPr/>
                <p:nvPr/>
              </p:nvSpPr>
              <p:spPr>
                <a:xfrm>
                  <a:off x="7166419" y="2893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4" name="Google Shape;3204;p38"/>
                <p:cNvSpPr/>
                <p:nvPr/>
              </p:nvSpPr>
              <p:spPr>
                <a:xfrm>
                  <a:off x="7166419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5" name="Google Shape;3205;p38"/>
                <p:cNvSpPr/>
                <p:nvPr/>
              </p:nvSpPr>
              <p:spPr>
                <a:xfrm>
                  <a:off x="7106793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6" name="Google Shape;3206;p38"/>
                <p:cNvSpPr/>
                <p:nvPr/>
              </p:nvSpPr>
              <p:spPr>
                <a:xfrm>
                  <a:off x="7106793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7" name="Google Shape;3207;p38"/>
                <p:cNvSpPr/>
                <p:nvPr/>
              </p:nvSpPr>
              <p:spPr>
                <a:xfrm>
                  <a:off x="7077075" y="2714624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8" name="Google Shape;3208;p38"/>
                <p:cNvSpPr/>
                <p:nvPr/>
              </p:nvSpPr>
              <p:spPr>
                <a:xfrm>
                  <a:off x="7404544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9" name="Google Shape;3209;p38"/>
                <p:cNvSpPr/>
                <p:nvPr/>
              </p:nvSpPr>
              <p:spPr>
                <a:xfrm>
                  <a:off x="7225855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0" name="Google Shape;3210;p38"/>
                <p:cNvSpPr/>
                <p:nvPr/>
              </p:nvSpPr>
              <p:spPr>
                <a:xfrm>
                  <a:off x="7196137" y="2893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1" name="Google Shape;3211;p38"/>
                <p:cNvSpPr/>
                <p:nvPr/>
              </p:nvSpPr>
              <p:spPr>
                <a:xfrm>
                  <a:off x="7434262" y="2893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2" name="Google Shape;3212;p38"/>
                <p:cNvSpPr/>
                <p:nvPr/>
              </p:nvSpPr>
              <p:spPr>
                <a:xfrm>
                  <a:off x="7225855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3" name="Google Shape;3213;p38"/>
                <p:cNvSpPr/>
                <p:nvPr/>
              </p:nvSpPr>
              <p:spPr>
                <a:xfrm>
                  <a:off x="7404544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4" name="Google Shape;3214;p38"/>
                <p:cNvSpPr/>
                <p:nvPr/>
              </p:nvSpPr>
              <p:spPr>
                <a:xfrm>
                  <a:off x="7255668" y="301228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5" name="Google Shape;3215;p38"/>
                <p:cNvSpPr/>
                <p:nvPr/>
              </p:nvSpPr>
              <p:spPr>
                <a:xfrm>
                  <a:off x="7255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6" name="Google Shape;3216;p38"/>
                <p:cNvSpPr/>
                <p:nvPr/>
              </p:nvSpPr>
              <p:spPr>
                <a:xfrm>
                  <a:off x="7225855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7" name="Google Shape;3217;p38"/>
                <p:cNvSpPr/>
                <p:nvPr/>
              </p:nvSpPr>
              <p:spPr>
                <a:xfrm>
                  <a:off x="7404544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8" name="Google Shape;3218;p38"/>
                <p:cNvSpPr/>
                <p:nvPr/>
              </p:nvSpPr>
              <p:spPr>
                <a:xfrm>
                  <a:off x="7374731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9" name="Google Shape;3219;p38"/>
                <p:cNvSpPr/>
                <p:nvPr/>
              </p:nvSpPr>
              <p:spPr>
                <a:xfrm>
                  <a:off x="7285482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0" name="Google Shape;3220;p38"/>
                <p:cNvSpPr/>
                <p:nvPr/>
              </p:nvSpPr>
              <p:spPr>
                <a:xfrm>
                  <a:off x="728548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1" name="Google Shape;3221;p38"/>
                <p:cNvSpPr/>
                <p:nvPr/>
              </p:nvSpPr>
              <p:spPr>
                <a:xfrm>
                  <a:off x="7344918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2" name="Google Shape;3222;p38"/>
                <p:cNvSpPr/>
                <p:nvPr/>
              </p:nvSpPr>
              <p:spPr>
                <a:xfrm>
                  <a:off x="734491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3" name="Google Shape;3223;p38"/>
                <p:cNvSpPr/>
                <p:nvPr/>
              </p:nvSpPr>
              <p:spPr>
                <a:xfrm>
                  <a:off x="7255668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4" name="Google Shape;3224;p38"/>
                <p:cNvSpPr/>
                <p:nvPr/>
              </p:nvSpPr>
              <p:spPr>
                <a:xfrm>
                  <a:off x="7285482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5" name="Google Shape;3225;p38"/>
                <p:cNvSpPr/>
                <p:nvPr/>
              </p:nvSpPr>
              <p:spPr>
                <a:xfrm>
                  <a:off x="7255668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6" name="Google Shape;3226;p38"/>
                <p:cNvSpPr/>
                <p:nvPr/>
              </p:nvSpPr>
              <p:spPr>
                <a:xfrm>
                  <a:off x="7285482" y="271462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7" name="Google Shape;3227;p38"/>
                <p:cNvSpPr/>
                <p:nvPr/>
              </p:nvSpPr>
              <p:spPr>
                <a:xfrm>
                  <a:off x="7285482" y="283368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8" name="Google Shape;3228;p38"/>
                <p:cNvSpPr/>
                <p:nvPr/>
              </p:nvSpPr>
              <p:spPr>
                <a:xfrm>
                  <a:off x="731520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9" name="Google Shape;3229;p38"/>
                <p:cNvSpPr/>
                <p:nvPr/>
              </p:nvSpPr>
              <p:spPr>
                <a:xfrm>
                  <a:off x="7225855" y="2565843"/>
                  <a:ext cx="208407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7" h="148780" extrusionOk="0">
                      <a:moveTo>
                        <a:pt x="208407" y="59436"/>
                      </a:moveTo>
                      <a:lnTo>
                        <a:pt x="208407" y="119063"/>
                      </a:lnTo>
                      <a:lnTo>
                        <a:pt x="178689" y="119063"/>
                      </a:lnTo>
                      <a:lnTo>
                        <a:pt x="178689" y="148781"/>
                      </a:lnTo>
                      <a:lnTo>
                        <a:pt x="148876" y="148781"/>
                      </a:lnTo>
                      <a:lnTo>
                        <a:pt x="148876" y="119063"/>
                      </a:lnTo>
                      <a:lnTo>
                        <a:pt x="119063" y="119063"/>
                      </a:lnTo>
                      <a:lnTo>
                        <a:pt x="119063" y="59436"/>
                      </a:lnTo>
                      <a:lnTo>
                        <a:pt x="89345" y="59436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148781"/>
                      </a:lnTo>
                      <a:lnTo>
                        <a:pt x="29813" y="148781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178689" y="0"/>
                      </a:lnTo>
                      <a:lnTo>
                        <a:pt x="178689" y="59436"/>
                      </a:lnTo>
                      <a:lnTo>
                        <a:pt x="208407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0" name="Google Shape;3230;p38"/>
                <p:cNvSpPr/>
                <p:nvPr/>
              </p:nvSpPr>
              <p:spPr>
                <a:xfrm>
                  <a:off x="7315200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1" name="Google Shape;3231;p38"/>
                <p:cNvSpPr/>
                <p:nvPr/>
              </p:nvSpPr>
              <p:spPr>
                <a:xfrm>
                  <a:off x="7315200" y="2893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2" name="Google Shape;3232;p38"/>
                <p:cNvSpPr/>
                <p:nvPr/>
              </p:nvSpPr>
              <p:spPr>
                <a:xfrm>
                  <a:off x="743426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3" name="Google Shape;3233;p38"/>
                <p:cNvSpPr/>
                <p:nvPr/>
              </p:nvSpPr>
              <p:spPr>
                <a:xfrm>
                  <a:off x="7106792" y="26849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59627" y="89249"/>
                      </a:moveTo>
                      <a:lnTo>
                        <a:pt x="59627" y="119063"/>
                      </a:lnTo>
                      <a:lnTo>
                        <a:pt x="119063" y="119063"/>
                      </a:lnTo>
                      <a:lnTo>
                        <a:pt x="119063" y="148780"/>
                      </a:lnTo>
                      <a:lnTo>
                        <a:pt x="148876" y="148780"/>
                      </a:ln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59627" y="208312"/>
                      </a:lnTo>
                      <a:lnTo>
                        <a:pt x="59627" y="178498"/>
                      </a:lnTo>
                      <a:lnTo>
                        <a:pt x="0" y="178498"/>
                      </a:lnTo>
                      <a:lnTo>
                        <a:pt x="0" y="29718"/>
                      </a:lnTo>
                      <a:lnTo>
                        <a:pt x="59627" y="29718"/>
                      </a:lnTo>
                      <a:lnTo>
                        <a:pt x="59627" y="0"/>
                      </a:ln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119063" y="59436"/>
                      </a:lnTo>
                      <a:lnTo>
                        <a:pt x="119063" y="89249"/>
                      </a:lnTo>
                      <a:lnTo>
                        <a:pt x="59627" y="892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4" name="Google Shape;3234;p38"/>
                <p:cNvSpPr/>
                <p:nvPr/>
              </p:nvSpPr>
              <p:spPr>
                <a:xfrm>
                  <a:off x="7166419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5" name="Google Shape;3235;p38"/>
                <p:cNvSpPr/>
                <p:nvPr/>
              </p:nvSpPr>
              <p:spPr>
                <a:xfrm>
                  <a:off x="7315200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6" name="Google Shape;3236;p38"/>
                <p:cNvSpPr/>
                <p:nvPr/>
              </p:nvSpPr>
              <p:spPr>
                <a:xfrm>
                  <a:off x="7315200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7" name="Google Shape;3237;p38"/>
                <p:cNvSpPr/>
                <p:nvPr/>
              </p:nvSpPr>
              <p:spPr>
                <a:xfrm>
                  <a:off x="7344918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8" name="Google Shape;3238;p38"/>
                <p:cNvSpPr/>
                <p:nvPr/>
              </p:nvSpPr>
              <p:spPr>
                <a:xfrm>
                  <a:off x="7225855" y="2863404"/>
                  <a:ext cx="208407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7" h="148875" extrusionOk="0">
                      <a:moveTo>
                        <a:pt x="208407" y="29813"/>
                      </a:moveTo>
                      <a:lnTo>
                        <a:pt x="208407" y="89345"/>
                      </a:lnTo>
                      <a:lnTo>
                        <a:pt x="178689" y="89345"/>
                      </a:lnTo>
                      <a:lnTo>
                        <a:pt x="178689" y="148876"/>
                      </a:lnTo>
                      <a:lnTo>
                        <a:pt x="29813" y="148876"/>
                      </a:lnTo>
                      <a:lnTo>
                        <a:pt x="29813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lnTo>
                        <a:pt x="89345" y="89345"/>
                      </a:lnTo>
                      <a:lnTo>
                        <a:pt x="119063" y="89345"/>
                      </a:lnTo>
                      <a:lnTo>
                        <a:pt x="119063" y="29813"/>
                      </a:lnTo>
                      <a:lnTo>
                        <a:pt x="148876" y="29813"/>
                      </a:lnTo>
                      <a:lnTo>
                        <a:pt x="148876" y="0"/>
                      </a:lnTo>
                      <a:lnTo>
                        <a:pt x="178689" y="0"/>
                      </a:lnTo>
                      <a:lnTo>
                        <a:pt x="178689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9" name="Google Shape;3239;p38"/>
                <p:cNvSpPr/>
                <p:nvPr/>
              </p:nvSpPr>
              <p:spPr>
                <a:xfrm>
                  <a:off x="7404544" y="2684906"/>
                  <a:ext cx="148780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08311" extrusionOk="0">
                      <a:moveTo>
                        <a:pt x="148780" y="29718"/>
                      </a:moveTo>
                      <a:lnTo>
                        <a:pt x="148780" y="178498"/>
                      </a:lnTo>
                      <a:lnTo>
                        <a:pt x="89249" y="178498"/>
                      </a:lnTo>
                      <a:lnTo>
                        <a:pt x="89249" y="208312"/>
                      </a:lnTo>
                      <a:lnTo>
                        <a:pt x="29718" y="208312"/>
                      </a:lnTo>
                      <a:lnTo>
                        <a:pt x="29718" y="178498"/>
                      </a:lnTo>
                      <a:lnTo>
                        <a:pt x="0" y="178498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19063"/>
                      </a:lnTo>
                      <a:lnTo>
                        <a:pt x="89249" y="119063"/>
                      </a:ln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29718"/>
                      </a:lnTo>
                      <a:lnTo>
                        <a:pt x="29718" y="29718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14878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0" name="Google Shape;3240;p38"/>
                <p:cNvSpPr/>
                <p:nvPr/>
              </p:nvSpPr>
              <p:spPr>
                <a:xfrm>
                  <a:off x="7374731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1" name="Google Shape;3241;p38"/>
                <p:cNvSpPr/>
                <p:nvPr/>
              </p:nvSpPr>
              <p:spPr>
                <a:xfrm>
                  <a:off x="7374731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2" name="Google Shape;3242;p38"/>
                <p:cNvSpPr/>
                <p:nvPr/>
              </p:nvSpPr>
              <p:spPr>
                <a:xfrm>
                  <a:off x="719613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3" name="Google Shape;3243;p38"/>
                <p:cNvSpPr/>
                <p:nvPr/>
              </p:nvSpPr>
              <p:spPr>
                <a:xfrm>
                  <a:off x="7434262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4" name="Google Shape;3244;p38"/>
                <p:cNvSpPr/>
                <p:nvPr/>
              </p:nvSpPr>
              <p:spPr>
                <a:xfrm>
                  <a:off x="7434262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5" name="Google Shape;3245;p38"/>
                <p:cNvSpPr/>
                <p:nvPr/>
              </p:nvSpPr>
              <p:spPr>
                <a:xfrm>
                  <a:off x="7196137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6" name="Google Shape;3246;p38"/>
                <p:cNvSpPr/>
                <p:nvPr/>
              </p:nvSpPr>
              <p:spPr>
                <a:xfrm>
                  <a:off x="737473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7" name="Google Shape;3247;p38"/>
                <p:cNvSpPr/>
                <p:nvPr/>
              </p:nvSpPr>
              <p:spPr>
                <a:xfrm>
                  <a:off x="7315200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8" name="Google Shape;3248;p38"/>
                <p:cNvSpPr/>
                <p:nvPr/>
              </p:nvSpPr>
              <p:spPr>
                <a:xfrm>
                  <a:off x="731520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9" name="Google Shape;3249;p38"/>
                <p:cNvSpPr/>
                <p:nvPr/>
              </p:nvSpPr>
              <p:spPr>
                <a:xfrm>
                  <a:off x="7255668" y="298246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0" name="Google Shape;3250;p38"/>
                <p:cNvSpPr/>
                <p:nvPr/>
              </p:nvSpPr>
              <p:spPr>
                <a:xfrm>
                  <a:off x="7404544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1" name="Google Shape;3251;p38"/>
                <p:cNvSpPr/>
                <p:nvPr/>
              </p:nvSpPr>
              <p:spPr>
                <a:xfrm>
                  <a:off x="722585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2" name="Google Shape;3252;p38"/>
                <p:cNvSpPr/>
                <p:nvPr/>
              </p:nvSpPr>
              <p:spPr>
                <a:xfrm>
                  <a:off x="7166419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3" name="Google Shape;3253;p38"/>
                <p:cNvSpPr/>
                <p:nvPr/>
              </p:nvSpPr>
              <p:spPr>
                <a:xfrm>
                  <a:off x="7463980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4" name="Google Shape;3254;p38"/>
                <p:cNvSpPr/>
                <p:nvPr/>
              </p:nvSpPr>
              <p:spPr>
                <a:xfrm>
                  <a:off x="7404544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5" name="Google Shape;3255;p38"/>
                <p:cNvSpPr/>
                <p:nvPr/>
              </p:nvSpPr>
              <p:spPr>
                <a:xfrm>
                  <a:off x="7404544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6" name="Google Shape;3256;p38"/>
                <p:cNvSpPr/>
                <p:nvPr/>
              </p:nvSpPr>
              <p:spPr>
                <a:xfrm>
                  <a:off x="722585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7" name="Google Shape;3257;p38"/>
                <p:cNvSpPr/>
                <p:nvPr/>
              </p:nvSpPr>
              <p:spPr>
                <a:xfrm>
                  <a:off x="7166419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8" name="Google Shape;3258;p38"/>
                <p:cNvSpPr/>
                <p:nvPr/>
              </p:nvSpPr>
              <p:spPr>
                <a:xfrm>
                  <a:off x="7434262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9" name="Google Shape;3259;p38"/>
                <p:cNvSpPr/>
                <p:nvPr/>
              </p:nvSpPr>
              <p:spPr>
                <a:xfrm>
                  <a:off x="7493793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0" name="Google Shape;3260;p38"/>
                <p:cNvSpPr/>
                <p:nvPr/>
              </p:nvSpPr>
              <p:spPr>
                <a:xfrm>
                  <a:off x="743426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1" name="Google Shape;3261;p38"/>
                <p:cNvSpPr/>
                <p:nvPr/>
              </p:nvSpPr>
              <p:spPr>
                <a:xfrm>
                  <a:off x="7166419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2" name="Google Shape;3262;p38"/>
                <p:cNvSpPr/>
                <p:nvPr/>
              </p:nvSpPr>
              <p:spPr>
                <a:xfrm>
                  <a:off x="7106793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3" name="Google Shape;3263;p38"/>
                <p:cNvSpPr/>
                <p:nvPr/>
              </p:nvSpPr>
              <p:spPr>
                <a:xfrm>
                  <a:off x="7255668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4" name="Google Shape;3264;p38"/>
                <p:cNvSpPr/>
                <p:nvPr/>
              </p:nvSpPr>
              <p:spPr>
                <a:xfrm>
                  <a:off x="7225855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5" name="Google Shape;3265;p38"/>
                <p:cNvSpPr/>
                <p:nvPr/>
              </p:nvSpPr>
              <p:spPr>
                <a:xfrm>
                  <a:off x="7285482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6" name="Google Shape;3266;p38"/>
                <p:cNvSpPr/>
                <p:nvPr/>
              </p:nvSpPr>
              <p:spPr>
                <a:xfrm>
                  <a:off x="7315200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7" name="Google Shape;3267;p38"/>
                <p:cNvSpPr/>
                <p:nvPr/>
              </p:nvSpPr>
              <p:spPr>
                <a:xfrm>
                  <a:off x="7374731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8" name="Google Shape;3268;p38"/>
                <p:cNvSpPr/>
                <p:nvPr/>
              </p:nvSpPr>
              <p:spPr>
                <a:xfrm>
                  <a:off x="7344918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9" name="Google Shape;3269;p38"/>
                <p:cNvSpPr/>
                <p:nvPr/>
              </p:nvSpPr>
              <p:spPr>
                <a:xfrm>
                  <a:off x="7255668" y="2565844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0" name="Google Shape;3270;p38"/>
                <p:cNvSpPr/>
                <p:nvPr/>
              </p:nvSpPr>
              <p:spPr>
                <a:xfrm>
                  <a:off x="7225855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1" name="Google Shape;3271;p38"/>
                <p:cNvSpPr/>
                <p:nvPr/>
              </p:nvSpPr>
              <p:spPr>
                <a:xfrm>
                  <a:off x="7404544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2" name="Google Shape;3272;p38"/>
                <p:cNvSpPr/>
                <p:nvPr/>
              </p:nvSpPr>
              <p:spPr>
                <a:xfrm>
                  <a:off x="7493793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3" name="Google Shape;3273;p38"/>
                <p:cNvSpPr/>
                <p:nvPr/>
              </p:nvSpPr>
              <p:spPr>
                <a:xfrm>
                  <a:off x="7463980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4" name="Google Shape;3274;p38"/>
                <p:cNvSpPr/>
                <p:nvPr/>
              </p:nvSpPr>
              <p:spPr>
                <a:xfrm>
                  <a:off x="7166419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5" name="Google Shape;3275;p38"/>
                <p:cNvSpPr/>
                <p:nvPr/>
              </p:nvSpPr>
              <p:spPr>
                <a:xfrm>
                  <a:off x="7315200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6" name="Google Shape;3276;p38"/>
                <p:cNvSpPr/>
                <p:nvPr/>
              </p:nvSpPr>
              <p:spPr>
                <a:xfrm>
                  <a:off x="7315200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7" name="Google Shape;3277;p38"/>
                <p:cNvSpPr/>
                <p:nvPr/>
              </p:nvSpPr>
              <p:spPr>
                <a:xfrm>
                  <a:off x="7106793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78" name="Google Shape;3278;p38"/>
              <p:cNvGrpSpPr/>
              <p:nvPr/>
            </p:nvGrpSpPr>
            <p:grpSpPr>
              <a:xfrm>
                <a:off x="7255668" y="2268092"/>
                <a:ext cx="148781" cy="148781"/>
                <a:chOff x="7255668" y="2268092"/>
                <a:chExt cx="148781" cy="148781"/>
              </a:xfrm>
            </p:grpSpPr>
            <p:sp>
              <p:nvSpPr>
                <p:cNvPr id="3279" name="Google Shape;3279;p38"/>
                <p:cNvSpPr/>
                <p:nvPr/>
              </p:nvSpPr>
              <p:spPr>
                <a:xfrm>
                  <a:off x="7315200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0" name="Google Shape;3280;p38"/>
                <p:cNvSpPr/>
                <p:nvPr/>
              </p:nvSpPr>
              <p:spPr>
                <a:xfrm>
                  <a:off x="7315200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1" name="Google Shape;3281;p38"/>
                <p:cNvSpPr/>
                <p:nvPr/>
              </p:nvSpPr>
              <p:spPr>
                <a:xfrm>
                  <a:off x="7344918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2" name="Google Shape;3282;p38"/>
                <p:cNvSpPr/>
                <p:nvPr/>
              </p:nvSpPr>
              <p:spPr>
                <a:xfrm>
                  <a:off x="7344918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3" name="Google Shape;3283;p38"/>
                <p:cNvSpPr/>
                <p:nvPr/>
              </p:nvSpPr>
              <p:spPr>
                <a:xfrm>
                  <a:off x="728548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4" name="Google Shape;3284;p38"/>
                <p:cNvSpPr/>
                <p:nvPr/>
              </p:nvSpPr>
              <p:spPr>
                <a:xfrm>
                  <a:off x="7285482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5" name="Google Shape;3285;p38"/>
                <p:cNvSpPr/>
                <p:nvPr/>
              </p:nvSpPr>
              <p:spPr>
                <a:xfrm>
                  <a:off x="7374731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6" name="Google Shape;3286;p38"/>
                <p:cNvSpPr/>
                <p:nvPr/>
              </p:nvSpPr>
              <p:spPr>
                <a:xfrm>
                  <a:off x="7285482" y="2297905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7" name="Google Shape;3287;p38"/>
                <p:cNvSpPr/>
                <p:nvPr/>
              </p:nvSpPr>
              <p:spPr>
                <a:xfrm>
                  <a:off x="7255668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8" name="Google Shape;3288;p38"/>
                <p:cNvSpPr/>
                <p:nvPr/>
              </p:nvSpPr>
              <p:spPr>
                <a:xfrm>
                  <a:off x="7285482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9" name="Google Shape;3289;p38"/>
                <p:cNvSpPr/>
                <p:nvPr/>
              </p:nvSpPr>
              <p:spPr>
                <a:xfrm>
                  <a:off x="731520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90" name="Google Shape;3290;p38"/>
              <p:cNvGrpSpPr/>
              <p:nvPr/>
            </p:nvGrpSpPr>
            <p:grpSpPr>
              <a:xfrm>
                <a:off x="7374731" y="2149030"/>
                <a:ext cx="148780" cy="148780"/>
                <a:chOff x="7374731" y="2149030"/>
                <a:chExt cx="148780" cy="148780"/>
              </a:xfrm>
            </p:grpSpPr>
            <p:sp>
              <p:nvSpPr>
                <p:cNvPr id="3291" name="Google Shape;3291;p38"/>
                <p:cNvSpPr/>
                <p:nvPr/>
              </p:nvSpPr>
              <p:spPr>
                <a:xfrm>
                  <a:off x="7434262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2" name="Google Shape;3292;p38"/>
                <p:cNvSpPr/>
                <p:nvPr/>
              </p:nvSpPr>
              <p:spPr>
                <a:xfrm>
                  <a:off x="7434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3" name="Google Shape;3293;p38"/>
                <p:cNvSpPr/>
                <p:nvPr/>
              </p:nvSpPr>
              <p:spPr>
                <a:xfrm>
                  <a:off x="7404544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4" name="Google Shape;3294;p38"/>
                <p:cNvSpPr/>
                <p:nvPr/>
              </p:nvSpPr>
              <p:spPr>
                <a:xfrm>
                  <a:off x="743426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5" name="Google Shape;3295;p38"/>
                <p:cNvSpPr/>
                <p:nvPr/>
              </p:nvSpPr>
              <p:spPr>
                <a:xfrm>
                  <a:off x="7463980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6" name="Google Shape;3296;p38"/>
                <p:cNvSpPr/>
                <p:nvPr/>
              </p:nvSpPr>
              <p:spPr>
                <a:xfrm>
                  <a:off x="7434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7" name="Google Shape;3297;p38"/>
                <p:cNvSpPr/>
                <p:nvPr/>
              </p:nvSpPr>
              <p:spPr>
                <a:xfrm>
                  <a:off x="7493793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8" name="Google Shape;3298;p38"/>
                <p:cNvSpPr/>
                <p:nvPr/>
              </p:nvSpPr>
              <p:spPr>
                <a:xfrm>
                  <a:off x="7374731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9" name="Google Shape;3299;p38"/>
                <p:cNvSpPr/>
                <p:nvPr/>
              </p:nvSpPr>
              <p:spPr>
                <a:xfrm>
                  <a:off x="7434262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00" name="Google Shape;3300;p38"/>
              <p:cNvGrpSpPr/>
              <p:nvPr/>
            </p:nvGrpSpPr>
            <p:grpSpPr>
              <a:xfrm>
                <a:off x="7374731" y="2357437"/>
                <a:ext cx="148780" cy="148780"/>
                <a:chOff x="7374731" y="2357437"/>
                <a:chExt cx="148780" cy="148780"/>
              </a:xfrm>
            </p:grpSpPr>
            <p:sp>
              <p:nvSpPr>
                <p:cNvPr id="3301" name="Google Shape;3301;p38"/>
                <p:cNvSpPr/>
                <p:nvPr/>
              </p:nvSpPr>
              <p:spPr>
                <a:xfrm>
                  <a:off x="74342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2" name="Google Shape;3302;p38"/>
                <p:cNvSpPr/>
                <p:nvPr/>
              </p:nvSpPr>
              <p:spPr>
                <a:xfrm>
                  <a:off x="74342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3" name="Google Shape;3303;p38"/>
                <p:cNvSpPr/>
                <p:nvPr/>
              </p:nvSpPr>
              <p:spPr>
                <a:xfrm>
                  <a:off x="7404544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4" name="Google Shape;3304;p38"/>
                <p:cNvSpPr/>
                <p:nvPr/>
              </p:nvSpPr>
              <p:spPr>
                <a:xfrm>
                  <a:off x="743426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5" name="Google Shape;3305;p38"/>
                <p:cNvSpPr/>
                <p:nvPr/>
              </p:nvSpPr>
              <p:spPr>
                <a:xfrm>
                  <a:off x="7463980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6" name="Google Shape;3306;p38"/>
                <p:cNvSpPr/>
                <p:nvPr/>
              </p:nvSpPr>
              <p:spPr>
                <a:xfrm>
                  <a:off x="743426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7" name="Google Shape;3307;p38"/>
                <p:cNvSpPr/>
                <p:nvPr/>
              </p:nvSpPr>
              <p:spPr>
                <a:xfrm>
                  <a:off x="7493793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8" name="Google Shape;3308;p38"/>
                <p:cNvSpPr/>
                <p:nvPr/>
              </p:nvSpPr>
              <p:spPr>
                <a:xfrm>
                  <a:off x="7374731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9" name="Google Shape;3309;p38"/>
                <p:cNvSpPr/>
                <p:nvPr/>
              </p:nvSpPr>
              <p:spPr>
                <a:xfrm>
                  <a:off x="7434262" y="2476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10" name="Google Shape;3310;p38"/>
              <p:cNvGrpSpPr/>
              <p:nvPr/>
            </p:nvGrpSpPr>
            <p:grpSpPr>
              <a:xfrm>
                <a:off x="7136606" y="2357437"/>
                <a:ext cx="148780" cy="148780"/>
                <a:chOff x="7136606" y="2357437"/>
                <a:chExt cx="148780" cy="148780"/>
              </a:xfrm>
            </p:grpSpPr>
            <p:sp>
              <p:nvSpPr>
                <p:cNvPr id="3311" name="Google Shape;3311;p38"/>
                <p:cNvSpPr/>
                <p:nvPr/>
              </p:nvSpPr>
              <p:spPr>
                <a:xfrm>
                  <a:off x="7196137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2" name="Google Shape;3312;p38"/>
                <p:cNvSpPr/>
                <p:nvPr/>
              </p:nvSpPr>
              <p:spPr>
                <a:xfrm>
                  <a:off x="7196137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3" name="Google Shape;3313;p38"/>
                <p:cNvSpPr/>
                <p:nvPr/>
              </p:nvSpPr>
              <p:spPr>
                <a:xfrm>
                  <a:off x="7166419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4" name="Google Shape;3314;p38"/>
                <p:cNvSpPr/>
                <p:nvPr/>
              </p:nvSpPr>
              <p:spPr>
                <a:xfrm>
                  <a:off x="7196137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5" name="Google Shape;3315;p38"/>
                <p:cNvSpPr/>
                <p:nvPr/>
              </p:nvSpPr>
              <p:spPr>
                <a:xfrm>
                  <a:off x="7225855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6" name="Google Shape;3316;p38"/>
                <p:cNvSpPr/>
                <p:nvPr/>
              </p:nvSpPr>
              <p:spPr>
                <a:xfrm>
                  <a:off x="719613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7" name="Google Shape;3317;p38"/>
                <p:cNvSpPr/>
                <p:nvPr/>
              </p:nvSpPr>
              <p:spPr>
                <a:xfrm>
                  <a:off x="7255668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8" name="Google Shape;3318;p38"/>
                <p:cNvSpPr/>
                <p:nvPr/>
              </p:nvSpPr>
              <p:spPr>
                <a:xfrm>
                  <a:off x="7136606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9" name="Google Shape;3319;p38"/>
                <p:cNvSpPr/>
                <p:nvPr/>
              </p:nvSpPr>
              <p:spPr>
                <a:xfrm>
                  <a:off x="7196137" y="2476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20" name="Google Shape;3320;p38"/>
              <p:cNvGrpSpPr/>
              <p:nvPr/>
            </p:nvGrpSpPr>
            <p:grpSpPr>
              <a:xfrm>
                <a:off x="7136606" y="2149030"/>
                <a:ext cx="148780" cy="148780"/>
                <a:chOff x="7136606" y="2149030"/>
                <a:chExt cx="148780" cy="148780"/>
              </a:xfrm>
            </p:grpSpPr>
            <p:sp>
              <p:nvSpPr>
                <p:cNvPr id="3321" name="Google Shape;3321;p38"/>
                <p:cNvSpPr/>
                <p:nvPr/>
              </p:nvSpPr>
              <p:spPr>
                <a:xfrm>
                  <a:off x="7196137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2" name="Google Shape;3322;p38"/>
                <p:cNvSpPr/>
                <p:nvPr/>
              </p:nvSpPr>
              <p:spPr>
                <a:xfrm>
                  <a:off x="7196137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3" name="Google Shape;3323;p38"/>
                <p:cNvSpPr/>
                <p:nvPr/>
              </p:nvSpPr>
              <p:spPr>
                <a:xfrm>
                  <a:off x="7166419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4" name="Google Shape;3324;p38"/>
                <p:cNvSpPr/>
                <p:nvPr/>
              </p:nvSpPr>
              <p:spPr>
                <a:xfrm>
                  <a:off x="7196137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5" name="Google Shape;3325;p38"/>
                <p:cNvSpPr/>
                <p:nvPr/>
              </p:nvSpPr>
              <p:spPr>
                <a:xfrm>
                  <a:off x="7225855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6" name="Google Shape;3326;p38"/>
                <p:cNvSpPr/>
                <p:nvPr/>
              </p:nvSpPr>
              <p:spPr>
                <a:xfrm>
                  <a:off x="7196137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7" name="Google Shape;3327;p38"/>
                <p:cNvSpPr/>
                <p:nvPr/>
              </p:nvSpPr>
              <p:spPr>
                <a:xfrm>
                  <a:off x="7255668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8" name="Google Shape;3328;p38"/>
                <p:cNvSpPr/>
                <p:nvPr/>
              </p:nvSpPr>
              <p:spPr>
                <a:xfrm>
                  <a:off x="7136606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9" name="Google Shape;3329;p38"/>
                <p:cNvSpPr/>
                <p:nvPr/>
              </p:nvSpPr>
              <p:spPr>
                <a:xfrm>
                  <a:off x="7196137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30" name="Google Shape;3330;p38"/>
              <p:cNvGrpSpPr/>
              <p:nvPr/>
            </p:nvGrpSpPr>
            <p:grpSpPr>
              <a:xfrm>
                <a:off x="6571107" y="1940718"/>
                <a:ext cx="535686" cy="1131094"/>
                <a:chOff x="6571107" y="1940718"/>
                <a:chExt cx="535686" cy="1131094"/>
              </a:xfrm>
            </p:grpSpPr>
            <p:sp>
              <p:nvSpPr>
                <p:cNvPr id="3331" name="Google Shape;3331;p38"/>
                <p:cNvSpPr/>
                <p:nvPr/>
              </p:nvSpPr>
              <p:spPr>
                <a:xfrm>
                  <a:off x="6779418" y="3042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2" name="Google Shape;3332;p38"/>
                <p:cNvSpPr/>
                <p:nvPr/>
              </p:nvSpPr>
              <p:spPr>
                <a:xfrm>
                  <a:off x="6719887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3" name="Google Shape;3333;p38"/>
                <p:cNvSpPr/>
                <p:nvPr/>
              </p:nvSpPr>
              <p:spPr>
                <a:xfrm>
                  <a:off x="6690169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4" name="Google Shape;3334;p38"/>
                <p:cNvSpPr/>
                <p:nvPr/>
              </p:nvSpPr>
              <p:spPr>
                <a:xfrm>
                  <a:off x="6838950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5" name="Google Shape;3335;p38"/>
                <p:cNvSpPr/>
                <p:nvPr/>
              </p:nvSpPr>
              <p:spPr>
                <a:xfrm>
                  <a:off x="6660356" y="2923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6" name="Google Shape;3336;p38"/>
                <p:cNvSpPr/>
                <p:nvPr/>
              </p:nvSpPr>
              <p:spPr>
                <a:xfrm>
                  <a:off x="6690169" y="2863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7" name="Google Shape;3337;p38"/>
                <p:cNvSpPr/>
                <p:nvPr/>
              </p:nvSpPr>
              <p:spPr>
                <a:xfrm>
                  <a:off x="6719887" y="2803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8" name="Google Shape;3338;p38"/>
                <p:cNvSpPr/>
                <p:nvPr/>
              </p:nvSpPr>
              <p:spPr>
                <a:xfrm>
                  <a:off x="6749605" y="2744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9" name="Google Shape;3339;p38"/>
                <p:cNvSpPr/>
                <p:nvPr/>
              </p:nvSpPr>
              <p:spPr>
                <a:xfrm>
                  <a:off x="677941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0" name="Google Shape;3340;p38"/>
                <p:cNvSpPr/>
                <p:nvPr/>
              </p:nvSpPr>
              <p:spPr>
                <a:xfrm>
                  <a:off x="6809232" y="2565844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1" name="Google Shape;3341;p38"/>
                <p:cNvSpPr/>
                <p:nvPr/>
              </p:nvSpPr>
              <p:spPr>
                <a:xfrm>
                  <a:off x="6779418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2" name="Google Shape;3342;p38"/>
                <p:cNvSpPr/>
                <p:nvPr/>
              </p:nvSpPr>
              <p:spPr>
                <a:xfrm>
                  <a:off x="6749605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3" name="Google Shape;3343;p38"/>
                <p:cNvSpPr/>
                <p:nvPr/>
              </p:nvSpPr>
              <p:spPr>
                <a:xfrm>
                  <a:off x="6719887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4" name="Google Shape;3344;p38"/>
                <p:cNvSpPr/>
                <p:nvPr/>
              </p:nvSpPr>
              <p:spPr>
                <a:xfrm>
                  <a:off x="6690169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5" name="Google Shape;3345;p38"/>
                <p:cNvSpPr/>
                <p:nvPr/>
              </p:nvSpPr>
              <p:spPr>
                <a:xfrm>
                  <a:off x="6660356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6" name="Google Shape;3346;p38"/>
                <p:cNvSpPr/>
                <p:nvPr/>
              </p:nvSpPr>
              <p:spPr>
                <a:xfrm>
                  <a:off x="6630543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7" name="Google Shape;3347;p38"/>
                <p:cNvSpPr/>
                <p:nvPr/>
              </p:nvSpPr>
              <p:spPr>
                <a:xfrm>
                  <a:off x="6600825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8" name="Google Shape;3348;p38"/>
                <p:cNvSpPr/>
                <p:nvPr/>
              </p:nvSpPr>
              <p:spPr>
                <a:xfrm>
                  <a:off x="6571107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9" name="Google Shape;3349;p38"/>
                <p:cNvSpPr/>
                <p:nvPr/>
              </p:nvSpPr>
              <p:spPr>
                <a:xfrm>
                  <a:off x="6600825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0" name="Google Shape;3350;p38"/>
                <p:cNvSpPr/>
                <p:nvPr/>
              </p:nvSpPr>
              <p:spPr>
                <a:xfrm>
                  <a:off x="6630543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1" name="Google Shape;3351;p38"/>
                <p:cNvSpPr/>
                <p:nvPr/>
              </p:nvSpPr>
              <p:spPr>
                <a:xfrm>
                  <a:off x="6660356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2" name="Google Shape;3352;p38"/>
                <p:cNvSpPr/>
                <p:nvPr/>
              </p:nvSpPr>
              <p:spPr>
                <a:xfrm>
                  <a:off x="6690169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3" name="Google Shape;3353;p38"/>
                <p:cNvSpPr/>
                <p:nvPr/>
              </p:nvSpPr>
              <p:spPr>
                <a:xfrm>
                  <a:off x="6660356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4" name="Google Shape;3354;p38"/>
                <p:cNvSpPr/>
                <p:nvPr/>
              </p:nvSpPr>
              <p:spPr>
                <a:xfrm>
                  <a:off x="6690169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5" name="Google Shape;3355;p38"/>
                <p:cNvSpPr/>
                <p:nvPr/>
              </p:nvSpPr>
              <p:spPr>
                <a:xfrm>
                  <a:off x="671988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6" name="Google Shape;3356;p38"/>
                <p:cNvSpPr/>
                <p:nvPr/>
              </p:nvSpPr>
              <p:spPr>
                <a:xfrm>
                  <a:off x="6749605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7" name="Google Shape;3357;p38"/>
                <p:cNvSpPr/>
                <p:nvPr/>
              </p:nvSpPr>
              <p:spPr>
                <a:xfrm>
                  <a:off x="6749605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8" name="Google Shape;3358;p38"/>
                <p:cNvSpPr/>
                <p:nvPr/>
              </p:nvSpPr>
              <p:spPr>
                <a:xfrm>
                  <a:off x="677941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9" name="Google Shape;3359;p38"/>
                <p:cNvSpPr/>
                <p:nvPr/>
              </p:nvSpPr>
              <p:spPr>
                <a:xfrm>
                  <a:off x="6690169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0" name="Google Shape;3360;p38"/>
                <p:cNvSpPr/>
                <p:nvPr/>
              </p:nvSpPr>
              <p:spPr>
                <a:xfrm>
                  <a:off x="6719887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1" name="Google Shape;3361;p38"/>
                <p:cNvSpPr/>
                <p:nvPr/>
              </p:nvSpPr>
              <p:spPr>
                <a:xfrm>
                  <a:off x="6838950" y="2059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2" name="Google Shape;3362;p38"/>
                <p:cNvSpPr/>
                <p:nvPr/>
              </p:nvSpPr>
              <p:spPr>
                <a:xfrm>
                  <a:off x="6719887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3" name="Google Shape;3363;p38"/>
                <p:cNvSpPr/>
                <p:nvPr/>
              </p:nvSpPr>
              <p:spPr>
                <a:xfrm>
                  <a:off x="6749605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4" name="Google Shape;3364;p38"/>
                <p:cNvSpPr/>
                <p:nvPr/>
              </p:nvSpPr>
              <p:spPr>
                <a:xfrm>
                  <a:off x="6779418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5" name="Google Shape;3365;p38"/>
                <p:cNvSpPr/>
                <p:nvPr/>
              </p:nvSpPr>
              <p:spPr>
                <a:xfrm>
                  <a:off x="6809232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6" name="Google Shape;3366;p38"/>
                <p:cNvSpPr/>
                <p:nvPr/>
              </p:nvSpPr>
              <p:spPr>
                <a:xfrm>
                  <a:off x="6809232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7" name="Google Shape;3367;p38"/>
                <p:cNvSpPr/>
                <p:nvPr/>
              </p:nvSpPr>
              <p:spPr>
                <a:xfrm>
                  <a:off x="6838950" y="2119312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8" name="Google Shape;3368;p38"/>
                <p:cNvSpPr/>
                <p:nvPr/>
              </p:nvSpPr>
              <p:spPr>
                <a:xfrm>
                  <a:off x="677941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9" name="Google Shape;3369;p38"/>
                <p:cNvSpPr/>
                <p:nvPr/>
              </p:nvSpPr>
              <p:spPr>
                <a:xfrm>
                  <a:off x="695801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0" name="Google Shape;3370;p38"/>
                <p:cNvSpPr/>
                <p:nvPr/>
              </p:nvSpPr>
              <p:spPr>
                <a:xfrm>
                  <a:off x="6838950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1" name="Google Shape;3371;p38"/>
                <p:cNvSpPr/>
                <p:nvPr/>
              </p:nvSpPr>
              <p:spPr>
                <a:xfrm>
                  <a:off x="6868668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2" name="Google Shape;3372;p38"/>
                <p:cNvSpPr/>
                <p:nvPr/>
              </p:nvSpPr>
              <p:spPr>
                <a:xfrm>
                  <a:off x="6809232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3" name="Google Shape;3373;p38"/>
                <p:cNvSpPr/>
                <p:nvPr/>
              </p:nvSpPr>
              <p:spPr>
                <a:xfrm>
                  <a:off x="6779418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4" name="Google Shape;3374;p38"/>
                <p:cNvSpPr/>
                <p:nvPr/>
              </p:nvSpPr>
              <p:spPr>
                <a:xfrm>
                  <a:off x="6749605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5" name="Google Shape;3375;p38"/>
                <p:cNvSpPr/>
                <p:nvPr/>
              </p:nvSpPr>
              <p:spPr>
                <a:xfrm>
                  <a:off x="6719887" y="19705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6" name="Google Shape;3376;p38"/>
                <p:cNvSpPr/>
                <p:nvPr/>
              </p:nvSpPr>
              <p:spPr>
                <a:xfrm>
                  <a:off x="6749605" y="2029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7" name="Google Shape;3377;p38"/>
                <p:cNvSpPr/>
                <p:nvPr/>
              </p:nvSpPr>
              <p:spPr>
                <a:xfrm>
                  <a:off x="6898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8" name="Google Shape;3378;p38"/>
                <p:cNvSpPr/>
                <p:nvPr/>
              </p:nvSpPr>
              <p:spPr>
                <a:xfrm>
                  <a:off x="692829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9" name="Google Shape;3379;p38"/>
                <p:cNvSpPr/>
                <p:nvPr/>
              </p:nvSpPr>
              <p:spPr>
                <a:xfrm>
                  <a:off x="7047357" y="2149030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0" name="Google Shape;3380;p38"/>
                <p:cNvSpPr/>
                <p:nvPr/>
              </p:nvSpPr>
              <p:spPr>
                <a:xfrm>
                  <a:off x="6958012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1" name="Google Shape;3381;p38"/>
                <p:cNvSpPr/>
                <p:nvPr/>
              </p:nvSpPr>
              <p:spPr>
                <a:xfrm>
                  <a:off x="701754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2" name="Google Shape;3382;p38"/>
                <p:cNvSpPr/>
                <p:nvPr/>
              </p:nvSpPr>
              <p:spPr>
                <a:xfrm>
                  <a:off x="6987730" y="2149030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3" name="Google Shape;3383;p38"/>
                <p:cNvSpPr/>
                <p:nvPr/>
              </p:nvSpPr>
              <p:spPr>
                <a:xfrm>
                  <a:off x="6898481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4" name="Google Shape;3384;p38"/>
                <p:cNvSpPr/>
                <p:nvPr/>
              </p:nvSpPr>
              <p:spPr>
                <a:xfrm>
                  <a:off x="6749605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5" name="Google Shape;3385;p38"/>
                <p:cNvSpPr/>
                <p:nvPr/>
              </p:nvSpPr>
              <p:spPr>
                <a:xfrm>
                  <a:off x="6779418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6" name="Google Shape;3386;p38"/>
                <p:cNvSpPr/>
                <p:nvPr/>
              </p:nvSpPr>
              <p:spPr>
                <a:xfrm>
                  <a:off x="680923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7" name="Google Shape;3387;p38"/>
                <p:cNvSpPr/>
                <p:nvPr/>
              </p:nvSpPr>
              <p:spPr>
                <a:xfrm>
                  <a:off x="6838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8" name="Google Shape;3388;p38"/>
                <p:cNvSpPr/>
                <p:nvPr/>
              </p:nvSpPr>
              <p:spPr>
                <a:xfrm>
                  <a:off x="695801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9" name="Google Shape;3389;p38"/>
                <p:cNvSpPr/>
                <p:nvPr/>
              </p:nvSpPr>
              <p:spPr>
                <a:xfrm>
                  <a:off x="6690169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0" name="Google Shape;3390;p38"/>
                <p:cNvSpPr/>
                <p:nvPr/>
              </p:nvSpPr>
              <p:spPr>
                <a:xfrm>
                  <a:off x="6898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1" name="Google Shape;3391;p38"/>
                <p:cNvSpPr/>
                <p:nvPr/>
              </p:nvSpPr>
              <p:spPr>
                <a:xfrm>
                  <a:off x="6928294" y="2833687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2" name="Google Shape;3392;p38"/>
                <p:cNvSpPr/>
                <p:nvPr/>
              </p:nvSpPr>
              <p:spPr>
                <a:xfrm>
                  <a:off x="6958012" y="2684906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3" name="Google Shape;3393;p38"/>
                <p:cNvSpPr/>
                <p:nvPr/>
              </p:nvSpPr>
              <p:spPr>
                <a:xfrm>
                  <a:off x="6987730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4" name="Google Shape;3394;p38"/>
                <p:cNvSpPr/>
                <p:nvPr/>
              </p:nvSpPr>
              <p:spPr>
                <a:xfrm>
                  <a:off x="7017543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5" name="Google Shape;3395;p38"/>
                <p:cNvSpPr/>
                <p:nvPr/>
              </p:nvSpPr>
              <p:spPr>
                <a:xfrm>
                  <a:off x="7047357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6" name="Google Shape;3396;p38"/>
                <p:cNvSpPr/>
                <p:nvPr/>
              </p:nvSpPr>
              <p:spPr>
                <a:xfrm>
                  <a:off x="7077075" y="2357437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7" name="Google Shape;3397;p38"/>
                <p:cNvSpPr/>
                <p:nvPr/>
              </p:nvSpPr>
              <p:spPr>
                <a:xfrm>
                  <a:off x="6600825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8" name="Google Shape;3398;p38"/>
                <p:cNvSpPr/>
                <p:nvPr/>
              </p:nvSpPr>
              <p:spPr>
                <a:xfrm>
                  <a:off x="6779418" y="20002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9" name="Google Shape;3399;p38"/>
                <p:cNvSpPr/>
                <p:nvPr/>
              </p:nvSpPr>
              <p:spPr>
                <a:xfrm>
                  <a:off x="6749605" y="19705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0" name="Google Shape;3400;p38"/>
                <p:cNvSpPr/>
                <p:nvPr/>
              </p:nvSpPr>
              <p:spPr>
                <a:xfrm>
                  <a:off x="6809232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1" name="Google Shape;3401;p38"/>
                <p:cNvSpPr/>
                <p:nvPr/>
              </p:nvSpPr>
              <p:spPr>
                <a:xfrm>
                  <a:off x="6898481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2" name="Google Shape;3402;p38"/>
                <p:cNvSpPr/>
                <p:nvPr/>
              </p:nvSpPr>
              <p:spPr>
                <a:xfrm>
                  <a:off x="6809232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3" name="Google Shape;3403;p38"/>
                <p:cNvSpPr/>
                <p:nvPr/>
              </p:nvSpPr>
              <p:spPr>
                <a:xfrm>
                  <a:off x="6779418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4" name="Google Shape;3404;p38"/>
                <p:cNvSpPr/>
                <p:nvPr/>
              </p:nvSpPr>
              <p:spPr>
                <a:xfrm>
                  <a:off x="683895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5" name="Google Shape;3405;p38"/>
                <p:cNvSpPr/>
                <p:nvPr/>
              </p:nvSpPr>
              <p:spPr>
                <a:xfrm>
                  <a:off x="6928294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6" name="Google Shape;3406;p38"/>
                <p:cNvSpPr/>
                <p:nvPr/>
              </p:nvSpPr>
              <p:spPr>
                <a:xfrm>
                  <a:off x="6690169" y="2684906"/>
                  <a:ext cx="267842" cy="357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357187" extrusionOk="0">
                      <a:moveTo>
                        <a:pt x="0" y="238125"/>
                      </a:moveTo>
                      <a:lnTo>
                        <a:pt x="0" y="297561"/>
                      </a:lnTo>
                      <a:lnTo>
                        <a:pt x="29718" y="297561"/>
                      </a:lnTo>
                      <a:lnTo>
                        <a:pt x="29718" y="327374"/>
                      </a:lnTo>
                      <a:lnTo>
                        <a:pt x="89249" y="327374"/>
                      </a:lnTo>
                      <a:lnTo>
                        <a:pt x="89249" y="357188"/>
                      </a:lnTo>
                      <a:lnTo>
                        <a:pt x="148780" y="357188"/>
                      </a:lnTo>
                      <a:lnTo>
                        <a:pt x="148780" y="327374"/>
                      </a:lnTo>
                      <a:lnTo>
                        <a:pt x="208312" y="327374"/>
                      </a:lnTo>
                      <a:lnTo>
                        <a:pt x="208312" y="297561"/>
                      </a:lnTo>
                      <a:lnTo>
                        <a:pt x="238125" y="297561"/>
                      </a:lnTo>
                      <a:lnTo>
                        <a:pt x="238125" y="148780"/>
                      </a:lnTo>
                      <a:lnTo>
                        <a:pt x="267843" y="148780"/>
                      </a:lnTo>
                      <a:lnTo>
                        <a:pt x="267843" y="29718"/>
                      </a:lnTo>
                      <a:lnTo>
                        <a:pt x="238125" y="29718"/>
                      </a:lnTo>
                      <a:lnTo>
                        <a:pt x="238125" y="59436"/>
                      </a:lnTo>
                      <a:lnTo>
                        <a:pt x="178498" y="59436"/>
                      </a:lnTo>
                      <a:lnTo>
                        <a:pt x="178498" y="29718"/>
                      </a:lnTo>
                      <a:lnTo>
                        <a:pt x="148780" y="29718"/>
                      </a:lnTo>
                      <a:lnTo>
                        <a:pt x="148780" y="0"/>
                      </a:lnTo>
                      <a:lnTo>
                        <a:pt x="119063" y="0"/>
                      </a:lnTo>
                      <a:lnTo>
                        <a:pt x="119063" y="59436"/>
                      </a:lnTo>
                      <a:lnTo>
                        <a:pt x="89249" y="59436"/>
                      </a:lnTo>
                      <a:lnTo>
                        <a:pt x="89249" y="119063"/>
                      </a:lnTo>
                      <a:lnTo>
                        <a:pt x="59436" y="119063"/>
                      </a:lnTo>
                      <a:lnTo>
                        <a:pt x="59436" y="178498"/>
                      </a:lnTo>
                      <a:lnTo>
                        <a:pt x="29718" y="178498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7" name="Google Shape;3407;p38"/>
                <p:cNvSpPr/>
                <p:nvPr/>
              </p:nvSpPr>
              <p:spPr>
                <a:xfrm>
                  <a:off x="6868668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8" name="Google Shape;3408;p38"/>
                <p:cNvSpPr/>
                <p:nvPr/>
              </p:nvSpPr>
              <p:spPr>
                <a:xfrm>
                  <a:off x="6838950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9" name="Google Shape;3409;p38"/>
                <p:cNvSpPr/>
                <p:nvPr/>
              </p:nvSpPr>
              <p:spPr>
                <a:xfrm>
                  <a:off x="6868668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0" name="Google Shape;3410;p38"/>
                <p:cNvSpPr/>
                <p:nvPr/>
              </p:nvSpPr>
              <p:spPr>
                <a:xfrm>
                  <a:off x="6630447" y="2119407"/>
                  <a:ext cx="446055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055" h="595122" extrusionOk="0">
                      <a:moveTo>
                        <a:pt x="95" y="89249"/>
                      </a:moveTo>
                      <a:lnTo>
                        <a:pt x="95" y="178594"/>
                      </a:lnTo>
                      <a:lnTo>
                        <a:pt x="29813" y="178594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238030"/>
                      </a:lnTo>
                      <a:lnTo>
                        <a:pt x="89249" y="238030"/>
                      </a:lnTo>
                      <a:lnTo>
                        <a:pt x="89249" y="267748"/>
                      </a:lnTo>
                      <a:lnTo>
                        <a:pt x="118967" y="267748"/>
                      </a:lnTo>
                      <a:lnTo>
                        <a:pt x="118967" y="297466"/>
                      </a:lnTo>
                      <a:lnTo>
                        <a:pt x="148685" y="297466"/>
                      </a:lnTo>
                      <a:lnTo>
                        <a:pt x="148685" y="356997"/>
                      </a:lnTo>
                      <a:lnTo>
                        <a:pt x="178403" y="356997"/>
                      </a:lnTo>
                      <a:lnTo>
                        <a:pt x="178403" y="446342"/>
                      </a:lnTo>
                      <a:lnTo>
                        <a:pt x="208121" y="446342"/>
                      </a:lnTo>
                      <a:lnTo>
                        <a:pt x="208121" y="565404"/>
                      </a:lnTo>
                      <a:lnTo>
                        <a:pt x="237839" y="565404"/>
                      </a:lnTo>
                      <a:lnTo>
                        <a:pt x="237839" y="595122"/>
                      </a:lnTo>
                      <a:lnTo>
                        <a:pt x="297371" y="595122"/>
                      </a:lnTo>
                      <a:lnTo>
                        <a:pt x="297371" y="565404"/>
                      </a:lnTo>
                      <a:lnTo>
                        <a:pt x="356902" y="565404"/>
                      </a:lnTo>
                      <a:lnTo>
                        <a:pt x="356902" y="505873"/>
                      </a:lnTo>
                      <a:lnTo>
                        <a:pt x="386620" y="505873"/>
                      </a:lnTo>
                      <a:lnTo>
                        <a:pt x="386620" y="446342"/>
                      </a:lnTo>
                      <a:lnTo>
                        <a:pt x="416338" y="446342"/>
                      </a:lnTo>
                      <a:lnTo>
                        <a:pt x="416338" y="356997"/>
                      </a:lnTo>
                      <a:lnTo>
                        <a:pt x="446056" y="356997"/>
                      </a:lnTo>
                      <a:lnTo>
                        <a:pt x="446056" y="237934"/>
                      </a:lnTo>
                      <a:lnTo>
                        <a:pt x="416338" y="237934"/>
                      </a:lnTo>
                      <a:lnTo>
                        <a:pt x="416338" y="29527"/>
                      </a:lnTo>
                      <a:lnTo>
                        <a:pt x="386620" y="29527"/>
                      </a:lnTo>
                      <a:lnTo>
                        <a:pt x="386620" y="178308"/>
                      </a:lnTo>
                      <a:lnTo>
                        <a:pt x="356902" y="178308"/>
                      </a:lnTo>
                      <a:lnTo>
                        <a:pt x="356902" y="208026"/>
                      </a:lnTo>
                      <a:lnTo>
                        <a:pt x="327184" y="208026"/>
                      </a:lnTo>
                      <a:lnTo>
                        <a:pt x="327184" y="178308"/>
                      </a:lnTo>
                      <a:lnTo>
                        <a:pt x="297466" y="178308"/>
                      </a:lnTo>
                      <a:lnTo>
                        <a:pt x="297466" y="148590"/>
                      </a:lnTo>
                      <a:lnTo>
                        <a:pt x="267748" y="148590"/>
                      </a:lnTo>
                      <a:lnTo>
                        <a:pt x="267748" y="118872"/>
                      </a:lnTo>
                      <a:lnTo>
                        <a:pt x="238030" y="118872"/>
                      </a:lnTo>
                      <a:lnTo>
                        <a:pt x="238030" y="89154"/>
                      </a:lnTo>
                      <a:lnTo>
                        <a:pt x="208312" y="89154"/>
                      </a:lnTo>
                      <a:lnTo>
                        <a:pt x="208312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178499" y="29718"/>
                      </a:lnTo>
                      <a:lnTo>
                        <a:pt x="178499" y="59436"/>
                      </a:lnTo>
                      <a:lnTo>
                        <a:pt x="148781" y="59436"/>
                      </a:lnTo>
                      <a:lnTo>
                        <a:pt x="148781" y="89154"/>
                      </a:lnTo>
                      <a:lnTo>
                        <a:pt x="178499" y="89154"/>
                      </a:lnTo>
                      <a:lnTo>
                        <a:pt x="178499" y="118872"/>
                      </a:lnTo>
                      <a:lnTo>
                        <a:pt x="208217" y="118872"/>
                      </a:lnTo>
                      <a:lnTo>
                        <a:pt x="208217" y="148590"/>
                      </a:lnTo>
                      <a:lnTo>
                        <a:pt x="237935" y="148590"/>
                      </a:lnTo>
                      <a:lnTo>
                        <a:pt x="237935" y="178308"/>
                      </a:lnTo>
                      <a:lnTo>
                        <a:pt x="208217" y="178308"/>
                      </a:lnTo>
                      <a:lnTo>
                        <a:pt x="208217" y="148590"/>
                      </a:lnTo>
                      <a:lnTo>
                        <a:pt x="178499" y="148590"/>
                      </a:lnTo>
                      <a:lnTo>
                        <a:pt x="178499" y="118872"/>
                      </a:lnTo>
                      <a:lnTo>
                        <a:pt x="148781" y="118872"/>
                      </a:lnTo>
                      <a:lnTo>
                        <a:pt x="148781" y="89154"/>
                      </a:lnTo>
                      <a:lnTo>
                        <a:pt x="119063" y="89154"/>
                      </a:lnTo>
                      <a:lnTo>
                        <a:pt x="119063" y="59436"/>
                      </a:lnTo>
                      <a:lnTo>
                        <a:pt x="148781" y="59436"/>
                      </a:lnTo>
                      <a:lnTo>
                        <a:pt x="148781" y="29718"/>
                      </a:lnTo>
                      <a:lnTo>
                        <a:pt x="178499" y="29718"/>
                      </a:lnTo>
                      <a:lnTo>
                        <a:pt x="178499" y="0"/>
                      </a:lnTo>
                      <a:lnTo>
                        <a:pt x="118967" y="0"/>
                      </a:lnTo>
                      <a:lnTo>
                        <a:pt x="118967" y="29718"/>
                      </a:lnTo>
                      <a:lnTo>
                        <a:pt x="89249" y="29718"/>
                      </a:lnTo>
                      <a:lnTo>
                        <a:pt x="89249" y="119063"/>
                      </a:lnTo>
                      <a:lnTo>
                        <a:pt x="118967" y="119063"/>
                      </a:lnTo>
                      <a:lnTo>
                        <a:pt x="118967" y="148780"/>
                      </a:lnTo>
                      <a:lnTo>
                        <a:pt x="148685" y="148780"/>
                      </a:lnTo>
                      <a:lnTo>
                        <a:pt x="148685" y="208312"/>
                      </a:lnTo>
                      <a:lnTo>
                        <a:pt x="178403" y="208312"/>
                      </a:lnTo>
                      <a:lnTo>
                        <a:pt x="178403" y="238030"/>
                      </a:lnTo>
                      <a:lnTo>
                        <a:pt x="148685" y="238030"/>
                      </a:lnTo>
                      <a:lnTo>
                        <a:pt x="148685" y="208312"/>
                      </a:lnTo>
                      <a:lnTo>
                        <a:pt x="89154" y="208312"/>
                      </a:lnTo>
                      <a:lnTo>
                        <a:pt x="89154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  <a:moveTo>
                        <a:pt x="208502" y="267843"/>
                      </a:moveTo>
                      <a:lnTo>
                        <a:pt x="238220" y="267843"/>
                      </a:lnTo>
                      <a:lnTo>
                        <a:pt x="238220" y="297561"/>
                      </a:lnTo>
                      <a:lnTo>
                        <a:pt x="267938" y="297561"/>
                      </a:lnTo>
                      <a:lnTo>
                        <a:pt x="267938" y="327279"/>
                      </a:lnTo>
                      <a:lnTo>
                        <a:pt x="297656" y="327279"/>
                      </a:lnTo>
                      <a:lnTo>
                        <a:pt x="297656" y="386810"/>
                      </a:lnTo>
                      <a:lnTo>
                        <a:pt x="267938" y="386810"/>
                      </a:lnTo>
                      <a:lnTo>
                        <a:pt x="267938" y="327279"/>
                      </a:lnTo>
                      <a:lnTo>
                        <a:pt x="238220" y="327279"/>
                      </a:lnTo>
                      <a:lnTo>
                        <a:pt x="238220" y="297561"/>
                      </a:lnTo>
                      <a:lnTo>
                        <a:pt x="208502" y="297561"/>
                      </a:lnTo>
                      <a:lnTo>
                        <a:pt x="208502" y="2678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1" name="Google Shape;3411;p38"/>
                <p:cNvSpPr/>
                <p:nvPr/>
              </p:nvSpPr>
              <p:spPr>
                <a:xfrm>
                  <a:off x="6898481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2" name="Google Shape;3412;p38"/>
                <p:cNvSpPr/>
                <p:nvPr/>
              </p:nvSpPr>
              <p:spPr>
                <a:xfrm rot="10800000">
                  <a:off x="6868858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3" name="Google Shape;3413;p38"/>
                <p:cNvSpPr/>
                <p:nvPr/>
              </p:nvSpPr>
              <p:spPr>
                <a:xfrm rot="10800000">
                  <a:off x="683895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4" name="Google Shape;3414;p38"/>
                <p:cNvSpPr/>
                <p:nvPr/>
              </p:nvSpPr>
              <p:spPr>
                <a:xfrm rot="10800000">
                  <a:off x="6928294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5" name="Google Shape;3415;p38"/>
                <p:cNvSpPr/>
                <p:nvPr/>
              </p:nvSpPr>
              <p:spPr>
                <a:xfrm rot="10800000">
                  <a:off x="6958012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6" name="Google Shape;3416;p38"/>
                <p:cNvSpPr/>
                <p:nvPr/>
              </p:nvSpPr>
              <p:spPr>
                <a:xfrm rot="10800000">
                  <a:off x="695801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7" name="Google Shape;3417;p38"/>
                <p:cNvSpPr/>
                <p:nvPr/>
              </p:nvSpPr>
              <p:spPr>
                <a:xfrm rot="10800000">
                  <a:off x="698792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8" name="Google Shape;3418;p38"/>
                <p:cNvSpPr/>
                <p:nvPr/>
              </p:nvSpPr>
              <p:spPr>
                <a:xfrm rot="10800000">
                  <a:off x="6779418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9" name="Google Shape;3419;p38"/>
                <p:cNvSpPr/>
                <p:nvPr/>
              </p:nvSpPr>
              <p:spPr>
                <a:xfrm rot="10800000">
                  <a:off x="6779418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0" name="Google Shape;3420;p38"/>
                <p:cNvSpPr/>
                <p:nvPr/>
              </p:nvSpPr>
              <p:spPr>
                <a:xfrm rot="10800000">
                  <a:off x="6749796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1" name="Google Shape;3421;p38"/>
                <p:cNvSpPr/>
                <p:nvPr/>
              </p:nvSpPr>
              <p:spPr>
                <a:xfrm rot="10800000">
                  <a:off x="6749796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2" name="Google Shape;3422;p38"/>
                <p:cNvSpPr/>
                <p:nvPr/>
              </p:nvSpPr>
              <p:spPr>
                <a:xfrm rot="10800000">
                  <a:off x="6779418" y="244668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3" name="Google Shape;3423;p38"/>
                <p:cNvSpPr/>
                <p:nvPr/>
              </p:nvSpPr>
              <p:spPr>
                <a:xfrm rot="10800000">
                  <a:off x="6809232" y="25063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4" name="Google Shape;3424;p38"/>
                <p:cNvSpPr/>
                <p:nvPr/>
              </p:nvSpPr>
              <p:spPr>
                <a:xfrm rot="10800000">
                  <a:off x="680923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5" name="Google Shape;3425;p38"/>
                <p:cNvSpPr/>
                <p:nvPr/>
              </p:nvSpPr>
              <p:spPr>
                <a:xfrm rot="10800000">
                  <a:off x="683895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6" name="Google Shape;3426;p38"/>
                <p:cNvSpPr/>
                <p:nvPr/>
              </p:nvSpPr>
              <p:spPr>
                <a:xfrm rot="10800000">
                  <a:off x="6868763" y="274453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7" name="Google Shape;3427;p38"/>
                <p:cNvSpPr/>
                <p:nvPr/>
              </p:nvSpPr>
              <p:spPr>
                <a:xfrm rot="10800000">
                  <a:off x="6779418" y="2744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8" name="Google Shape;3428;p38"/>
                <p:cNvSpPr/>
                <p:nvPr/>
              </p:nvSpPr>
              <p:spPr>
                <a:xfrm rot="10800000">
                  <a:off x="6749796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9" name="Google Shape;3429;p38"/>
                <p:cNvSpPr/>
                <p:nvPr/>
              </p:nvSpPr>
              <p:spPr>
                <a:xfrm rot="10800000">
                  <a:off x="6719887" y="286359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0" name="Google Shape;3430;p38"/>
                <p:cNvSpPr/>
                <p:nvPr/>
              </p:nvSpPr>
              <p:spPr>
                <a:xfrm rot="10800000">
                  <a:off x="6779418" y="2982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1" name="Google Shape;3431;p38"/>
                <p:cNvSpPr/>
                <p:nvPr/>
              </p:nvSpPr>
              <p:spPr>
                <a:xfrm rot="10800000">
                  <a:off x="6838950" y="2982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2" name="Google Shape;3432;p38"/>
                <p:cNvSpPr/>
                <p:nvPr/>
              </p:nvSpPr>
              <p:spPr>
                <a:xfrm rot="10800000">
                  <a:off x="6809232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3" name="Google Shape;3433;p38"/>
                <p:cNvSpPr/>
                <p:nvPr/>
              </p:nvSpPr>
              <p:spPr>
                <a:xfrm rot="10800000">
                  <a:off x="686885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4" name="Google Shape;3434;p38"/>
                <p:cNvSpPr/>
                <p:nvPr/>
              </p:nvSpPr>
              <p:spPr>
                <a:xfrm rot="10800000">
                  <a:off x="6898481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5" name="Google Shape;3435;p38"/>
                <p:cNvSpPr/>
                <p:nvPr/>
              </p:nvSpPr>
              <p:spPr>
                <a:xfrm rot="10800000">
                  <a:off x="6749796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6" name="Google Shape;3436;p38"/>
                <p:cNvSpPr/>
                <p:nvPr/>
              </p:nvSpPr>
              <p:spPr>
                <a:xfrm rot="10800000">
                  <a:off x="6779418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7" name="Google Shape;3437;p38"/>
                <p:cNvSpPr/>
                <p:nvPr/>
              </p:nvSpPr>
              <p:spPr>
                <a:xfrm rot="10800000">
                  <a:off x="6719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8" name="Google Shape;3438;p38"/>
                <p:cNvSpPr/>
                <p:nvPr/>
              </p:nvSpPr>
              <p:spPr>
                <a:xfrm rot="10800000">
                  <a:off x="6690169" y="292293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9" name="Google Shape;3439;p38"/>
                <p:cNvSpPr/>
                <p:nvPr/>
              </p:nvSpPr>
              <p:spPr>
                <a:xfrm rot="10800000">
                  <a:off x="6719887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0" name="Google Shape;3440;p38"/>
                <p:cNvSpPr/>
                <p:nvPr/>
              </p:nvSpPr>
              <p:spPr>
                <a:xfrm rot="10800000">
                  <a:off x="6779418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1" name="Google Shape;3441;p38"/>
                <p:cNvSpPr/>
                <p:nvPr/>
              </p:nvSpPr>
              <p:spPr>
                <a:xfrm rot="10800000">
                  <a:off x="671988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2" name="Google Shape;3442;p38"/>
                <p:cNvSpPr/>
                <p:nvPr/>
              </p:nvSpPr>
              <p:spPr>
                <a:xfrm rot="10800000">
                  <a:off x="6690169" y="232762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3" name="Google Shape;3443;p38"/>
                <p:cNvSpPr/>
                <p:nvPr/>
              </p:nvSpPr>
              <p:spPr>
                <a:xfrm rot="10800000">
                  <a:off x="6660356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4" name="Google Shape;3444;p38"/>
                <p:cNvSpPr/>
                <p:nvPr/>
              </p:nvSpPr>
              <p:spPr>
                <a:xfrm rot="10800000">
                  <a:off x="6630733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5" name="Google Shape;3445;p38"/>
                <p:cNvSpPr/>
                <p:nvPr/>
              </p:nvSpPr>
              <p:spPr>
                <a:xfrm rot="10800000">
                  <a:off x="6719887" y="220856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6" name="Google Shape;3446;p38"/>
                <p:cNvSpPr/>
                <p:nvPr/>
              </p:nvSpPr>
              <p:spPr>
                <a:xfrm rot="10800000">
                  <a:off x="6719887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7" name="Google Shape;3447;p38"/>
                <p:cNvSpPr/>
                <p:nvPr/>
              </p:nvSpPr>
              <p:spPr>
                <a:xfrm rot="10800000">
                  <a:off x="6749796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8" name="Google Shape;3448;p38"/>
                <p:cNvSpPr/>
                <p:nvPr/>
              </p:nvSpPr>
              <p:spPr>
                <a:xfrm rot="10800000">
                  <a:off x="6898481" y="2416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A7E204-40C8-B6AA-13E9-3731321C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7" y="484325"/>
            <a:ext cx="1180741" cy="1180741"/>
          </a:xfrm>
          <a:prstGeom prst="rect">
            <a:avLst/>
          </a:prstGeom>
        </p:spPr>
      </p:pic>
      <p:sp>
        <p:nvSpPr>
          <p:cNvPr id="5" name="Google Shape;2343;p38">
            <a:extLst>
              <a:ext uri="{FF2B5EF4-FFF2-40B4-BE49-F238E27FC236}">
                <a16:creationId xmlns:a16="http://schemas.microsoft.com/office/drawing/2014/main" id="{5EFD0C3E-8B7B-41F6-B2A9-B84C6C6E1228}"/>
              </a:ext>
            </a:extLst>
          </p:cNvPr>
          <p:cNvSpPr txBox="1">
            <a:spLocks/>
          </p:cNvSpPr>
          <p:nvPr/>
        </p:nvSpPr>
        <p:spPr>
          <a:xfrm>
            <a:off x="6217079" y="3452024"/>
            <a:ext cx="2274522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6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r">
              <a:buClr>
                <a:srgbClr val="4C2A19"/>
              </a:buClr>
              <a:buSzPts val="1100"/>
              <a:buFont typeface="Arial"/>
              <a:buNone/>
            </a:pPr>
            <a:r>
              <a:rPr lang="ru-RU" b="1" dirty="0"/>
              <a:t>Участники:</a:t>
            </a:r>
          </a:p>
          <a:p>
            <a:pPr marL="0" indent="0" algn="r">
              <a:buClr>
                <a:srgbClr val="4C2A19"/>
              </a:buClr>
              <a:buSzPts val="1100"/>
              <a:buFont typeface="Arial"/>
              <a:buNone/>
            </a:pPr>
            <a:r>
              <a:rPr lang="ru-RU" b="1" dirty="0"/>
              <a:t>Панферов Роман</a:t>
            </a:r>
          </a:p>
          <a:p>
            <a:pPr marL="0" indent="0" algn="r">
              <a:buClr>
                <a:srgbClr val="4C2A19"/>
              </a:buClr>
              <a:buSzPts val="1100"/>
              <a:buFont typeface="Arial"/>
              <a:buNone/>
            </a:pPr>
            <a:r>
              <a:rPr lang="ru-RU" b="1" dirty="0"/>
              <a:t>Чесноков Леонид</a:t>
            </a:r>
          </a:p>
          <a:p>
            <a:pPr marL="0" indent="0" algn="r">
              <a:buClr>
                <a:srgbClr val="4C2A19"/>
              </a:buClr>
              <a:buSzPts val="1100"/>
              <a:buFont typeface="Arial"/>
              <a:buNone/>
            </a:pPr>
            <a:r>
              <a:rPr lang="ru-RU" b="1" dirty="0"/>
              <a:t>Некрасов Арчибальд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307</Words>
  <Application>Microsoft Office PowerPoint</Application>
  <PresentationFormat>Экран (16:9)</PresentationFormat>
  <Paragraphs>42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Press Start 2P</vt:lpstr>
      <vt:lpstr>Calibri</vt:lpstr>
      <vt:lpstr>Nunito Light</vt:lpstr>
      <vt:lpstr>Archivo</vt:lpstr>
      <vt:lpstr>Simple Retro Pixel Business Basic Template by Slidesgo</vt:lpstr>
      <vt:lpstr>THOSE THE ONE LEGENDARY HERO</vt:lpstr>
      <vt:lpstr>НАША КОМАНДА</vt:lpstr>
      <vt:lpstr>РАБОТА  ГЕЙМ-ДИЗАЙНЕРА</vt:lpstr>
      <vt:lpstr>РАБОТА ПРОГРАММИСТА</vt:lpstr>
      <vt:lpstr>РАБОТА  САУНД-ДИЗАЙНЕРА</vt:lpstr>
      <vt:lpstr>— ИНСАЙДЕР HORNS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THOSE THE ONE LEGENDARY HERO</dc:title>
  <dc:creator>Роман Панферов</dc:creator>
  <cp:lastModifiedBy>Роман Панферов</cp:lastModifiedBy>
  <cp:revision>2</cp:revision>
  <dcterms:modified xsi:type="dcterms:W3CDTF">2024-01-20T15:03:01Z</dcterms:modified>
</cp:coreProperties>
</file>